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3028"/>
  </p:normalViewPr>
  <p:slideViewPr>
    <p:cSldViewPr snapToGrid="0">
      <p:cViewPr varScale="1">
        <p:scale>
          <a:sx n="85" d="100"/>
          <a:sy n="85" d="100"/>
        </p:scale>
        <p:origin x="81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671A2-8A0D-469C-90E4-48FCE0637715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3417-F701-412C-8A3E-CEE065E261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47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85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operation_Name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'app01-env'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"AZ_BATCH_JOB_ID"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'job-app01-20201030-143021-210652'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"AZ_BATCH_NODE_ID"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bin(duration, </a:t>
            </a:r>
            <a:r>
              <a:rPr lang="en-US" altLang="ja-JP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duration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columnchart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36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04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46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31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9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A7A50-15B9-4609-959F-598713BCE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1158950-B9C3-4C16-81DC-A197F70B4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8BCB91-393B-4A93-AD74-9BB93DC1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C343E9-D94C-4A90-B911-D2F512F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58A85F-C9AA-4B98-B46D-1B877C5B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57172-E713-4BF4-BFCE-D039B54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BABE42-544E-4B78-A63B-5FBBD7A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714BB5-BCD3-4220-A299-7EBF71FC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932424-1C05-4B13-806D-B752B6FE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0B007-D9DE-4D90-A2F2-6A81C75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85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24B3EFC-9D59-44D4-BFB9-44BE01D84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88164E-822B-40BE-8DBC-601BD8B20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2BF0A-3751-4D9D-B5A9-9EA68848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F1C854-7E08-45E4-9173-E455FEC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88E526-602B-4CDA-8B0B-38D7C0BB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A3ED7F-F16E-4F1E-BD82-2BCB6128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0CB07F-7223-478B-8FE2-7903D177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E64A11-4D33-41E8-B52C-E34FEC87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BC380D-39FD-4E2B-AC11-D9A034FF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FE3C9-FB34-4DAA-A299-CB64EFC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41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555A4-7DBD-44B8-97AF-1FD3BA0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95039A-FC18-46B9-BA97-D6F70B6EB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E9495-39A1-407D-A69F-3A5858C9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DC318-E63F-40F9-B053-04CDFA34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32C7C-4FC4-452D-8BE1-62B717D4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5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E96A-68BD-49F9-96D2-2E6E50B7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E6234F-C3E1-4321-A860-F380F4AF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53BEA0-1C92-4D94-AFA9-C9529F0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FDB10-560A-493B-AD65-C271BBC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DB9FCD-7672-4043-BA26-04148F6D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0578A7-E6B9-4ACC-B92E-AF508187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7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29F62-FF17-4813-88A8-E7017B86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4B9CA8-7616-4313-95BD-FCAFAC2A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CA0BD7-4F56-4708-B0C4-BA3AB1907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B784E9-F057-4A5C-9C37-8F5A5089B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41A4C0-66D4-470D-9138-94571056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179999-5DFB-425D-AA0B-62D6AF2C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AA7A5BF-F5E9-44B6-87B8-4192959D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B6939E-16D9-4FC9-A72D-4C3ACA5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3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CCF1F-FF32-419F-AD31-14BABD9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92715C-64F0-433D-B887-E6053062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297666-D3B7-4BB7-84F5-15C5E236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AFE52E-BD45-4034-9CB7-C471EA0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6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48B07-D279-4BF3-81F4-6CE621C8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4B1F5-9658-4A96-98C2-069C5C18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E18712-972F-47D0-BAE8-F33805F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A1B0A-9DA9-482D-8A9F-62D288EE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E04EE5-7D07-4A17-89E1-79FB8569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E2E6F5-59F8-40D9-BBE3-641A71CB6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E389E-BF4E-412F-9059-D2E73BC8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40195C-D259-4CD7-B367-B684D2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DBFF0E-A3FF-45F8-8D3A-65688740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86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8F6C7-C7C3-4BE4-84B7-45C2B3FC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34AB7F4-09A0-4F7B-AF76-178F5C972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9087-DD0C-4B62-B319-72268D14F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5F62B9-E5AA-4D0D-8BD6-03D4F64B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E394E-624E-48F3-912E-8BACA8C9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84CB0D-F00A-4CBF-80A2-0D4E5073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7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D624CE-98C1-451A-9DE7-1077EE4F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B35858-9361-4639-91D5-DE2F19AB7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635AF-F2B5-47D6-93E9-64E30D016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D6AD46-6D80-4AC1-8139-54E9E79D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EF72DF-45D1-4B7C-A82A-044C3BE2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26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0.svg"/><Relationship Id="rId10" Type="http://schemas.openxmlformats.org/officeDocument/2006/relationships/image" Target="../media/image7.sv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B21F7F-5883-2249-B3FB-26DEBE8F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55" y="2689875"/>
            <a:ext cx="725689" cy="776318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C5C136A1-5928-6D40-827A-9EE801C0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630" y="2620156"/>
            <a:ext cx="973072" cy="918251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E4119723-0A06-9945-ADB2-D31274E66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93" y="2382992"/>
            <a:ext cx="1805925" cy="1395488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0BDA249A-5B15-5B4F-8843-0B7014EEA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6846" y="2194544"/>
            <a:ext cx="568579" cy="568579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6F62BF3-BCEC-DD4A-9BAE-532CD2BFDD85}"/>
              </a:ext>
            </a:extLst>
          </p:cNvPr>
          <p:cNvSpPr txBox="1"/>
          <p:nvPr/>
        </p:nvSpPr>
        <p:spPr>
          <a:xfrm>
            <a:off x="348934" y="239939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クライアントアプリ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726CF71-97ED-2342-9A92-8EE30B1EE468}"/>
              </a:ext>
            </a:extLst>
          </p:cNvPr>
          <p:cNvSpPr txBox="1"/>
          <p:nvPr/>
        </p:nvSpPr>
        <p:spPr>
          <a:xfrm>
            <a:off x="2501738" y="222330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　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70E818F1-896F-AB48-986D-20F307C18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27" y="1541269"/>
            <a:ext cx="437298" cy="437298"/>
          </a:xfrm>
          <a:prstGeom prst="rect">
            <a:avLst/>
          </a:prstGeom>
        </p:spPr>
      </p:pic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BE2135-9C6E-5346-951E-CF20EED9C184}"/>
              </a:ext>
            </a:extLst>
          </p:cNvPr>
          <p:cNvSpPr/>
          <p:nvPr/>
        </p:nvSpPr>
        <p:spPr>
          <a:xfrm>
            <a:off x="5673093" y="1418940"/>
            <a:ext cx="3315003" cy="681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吹き出し 37">
            <a:extLst>
              <a:ext uri="{FF2B5EF4-FFF2-40B4-BE49-F238E27FC236}">
                <a16:creationId xmlns:a16="http://schemas.microsoft.com/office/drawing/2014/main" id="{441AB0B7-6984-074E-9A1E-10F2276865D2}"/>
              </a:ext>
            </a:extLst>
          </p:cNvPr>
          <p:cNvSpPr/>
          <p:nvPr/>
        </p:nvSpPr>
        <p:spPr>
          <a:xfrm>
            <a:off x="5871531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37042C33-3C9E-5B4B-831E-938A761EF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3651" y="2620156"/>
            <a:ext cx="265246" cy="265246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99100AB1-28AD-F24D-8170-7ECBEE04E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6051" y="2772556"/>
            <a:ext cx="265246" cy="265246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6463DF2D-4973-5D48-8E54-D230224D91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8451" y="2924956"/>
            <a:ext cx="265246" cy="265246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49134CEC-877D-AC4B-9865-E28C75F97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1580" y="2996677"/>
            <a:ext cx="265246" cy="265246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74EC13D1-7611-A64E-81DA-1E8467F79B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3980" y="3149077"/>
            <a:ext cx="265246" cy="265246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4E386502-2CDC-FC4C-8448-3B1645A04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6380" y="3301477"/>
            <a:ext cx="265246" cy="265246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196571F7-900F-1447-9237-27F4DAA6F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35" y="1541269"/>
            <a:ext cx="437298" cy="437298"/>
          </a:xfrm>
          <a:prstGeom prst="rect">
            <a:avLst/>
          </a:prstGeom>
        </p:spPr>
      </p:pic>
      <p:sp>
        <p:nvSpPr>
          <p:cNvPr id="56" name="四角形吹き出し 55">
            <a:extLst>
              <a:ext uri="{FF2B5EF4-FFF2-40B4-BE49-F238E27FC236}">
                <a16:creationId xmlns:a16="http://schemas.microsoft.com/office/drawing/2014/main" id="{7967277A-ECCF-F940-A4F0-B72C08497915}"/>
              </a:ext>
            </a:extLst>
          </p:cNvPr>
          <p:cNvSpPr/>
          <p:nvPr/>
        </p:nvSpPr>
        <p:spPr>
          <a:xfrm>
            <a:off x="6649639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09A70DE2-2E79-CC46-883F-1C8DAF1E3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1759" y="2620156"/>
            <a:ext cx="265246" cy="265246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3EF83E42-2E8C-B44D-B2D0-5933F2F39A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4159" y="2772556"/>
            <a:ext cx="265246" cy="265246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3805DE35-FACA-E445-951A-A53539615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6559" y="2924956"/>
            <a:ext cx="265246" cy="265246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458A9D4E-25B5-3B49-86B2-C83026AE5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688" y="2996677"/>
            <a:ext cx="265246" cy="265246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87B8B231-FCBE-5249-A061-3466D5F84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2088" y="3149077"/>
            <a:ext cx="265246" cy="265246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306DD894-AD88-8C48-B3A5-5915A2AC5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4488" y="3301477"/>
            <a:ext cx="265246" cy="265246"/>
          </a:xfrm>
          <a:prstGeom prst="rect">
            <a:avLst/>
          </a:prstGeom>
        </p:spPr>
      </p:pic>
      <p:pic>
        <p:nvPicPr>
          <p:cNvPr id="70" name="図 69" descr="アイコン&#10;&#10;自動的に生成された説明">
            <a:extLst>
              <a:ext uri="{FF2B5EF4-FFF2-40B4-BE49-F238E27FC236}">
                <a16:creationId xmlns:a16="http://schemas.microsoft.com/office/drawing/2014/main" id="{FF962232-BA20-1246-BB99-97051E355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34" y="1541269"/>
            <a:ext cx="437298" cy="437298"/>
          </a:xfrm>
          <a:prstGeom prst="rect">
            <a:avLst/>
          </a:prstGeom>
        </p:spPr>
      </p:pic>
      <p:sp>
        <p:nvSpPr>
          <p:cNvPr id="72" name="四角形吹き出し 71">
            <a:extLst>
              <a:ext uri="{FF2B5EF4-FFF2-40B4-BE49-F238E27FC236}">
                <a16:creationId xmlns:a16="http://schemas.microsoft.com/office/drawing/2014/main" id="{3DB4A215-7A3B-A842-8A26-6E726C84482C}"/>
              </a:ext>
            </a:extLst>
          </p:cNvPr>
          <p:cNvSpPr/>
          <p:nvPr/>
        </p:nvSpPr>
        <p:spPr>
          <a:xfrm>
            <a:off x="7413638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5DF46E9A-4807-D247-B180-70593B5243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5758" y="2620156"/>
            <a:ext cx="265246" cy="265246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02BA4F63-192F-C741-9859-270709390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8158" y="2772556"/>
            <a:ext cx="265246" cy="265246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77E42421-1B98-6540-9C82-E796023CE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0558" y="2924956"/>
            <a:ext cx="265246" cy="265246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250C8831-0B3A-D84B-8392-604019C4D8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93687" y="2996677"/>
            <a:ext cx="265246" cy="265246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06500BDD-67D1-2F49-99C7-4BC4A0F687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6087" y="3149077"/>
            <a:ext cx="265246" cy="265246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FCC07B4F-0B6C-824C-8946-65E480752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8487" y="3301477"/>
            <a:ext cx="265246" cy="265246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DE5FE08-7CAC-E74D-9BD6-B2FA1B221383}"/>
              </a:ext>
            </a:extLst>
          </p:cNvPr>
          <p:cNvSpPr txBox="1"/>
          <p:nvPr/>
        </p:nvSpPr>
        <p:spPr>
          <a:xfrm>
            <a:off x="8481756" y="3897559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698158-562A-7F47-A206-DC4F9D56C846}"/>
              </a:ext>
            </a:extLst>
          </p:cNvPr>
          <p:cNvSpPr txBox="1"/>
          <p:nvPr/>
        </p:nvSpPr>
        <p:spPr>
          <a:xfrm>
            <a:off x="8356250" y="3852736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88" name="図 87" descr="アイコン&#10;&#10;自動的に生成された説明">
            <a:extLst>
              <a:ext uri="{FF2B5EF4-FFF2-40B4-BE49-F238E27FC236}">
                <a16:creationId xmlns:a16="http://schemas.microsoft.com/office/drawing/2014/main" id="{2FD5C774-129D-7A4D-B8CA-CE74F9E6D3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33" y="1532562"/>
            <a:ext cx="437298" cy="437298"/>
          </a:xfrm>
          <a:prstGeom prst="rect">
            <a:avLst/>
          </a:prstGeom>
        </p:spPr>
      </p:pic>
      <p:sp>
        <p:nvSpPr>
          <p:cNvPr id="90" name="四角形吹き出し 89">
            <a:extLst>
              <a:ext uri="{FF2B5EF4-FFF2-40B4-BE49-F238E27FC236}">
                <a16:creationId xmlns:a16="http://schemas.microsoft.com/office/drawing/2014/main" id="{9214913C-E933-9841-9467-AEA848051CCC}"/>
              </a:ext>
            </a:extLst>
          </p:cNvPr>
          <p:cNvSpPr/>
          <p:nvPr/>
        </p:nvSpPr>
        <p:spPr>
          <a:xfrm>
            <a:off x="8183937" y="2371583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2EFF801A-8324-AB46-AAA7-D75C514097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46057" y="2611449"/>
            <a:ext cx="265246" cy="265246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E2316FAE-993E-564E-A8B7-D1787D109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8457" y="2763849"/>
            <a:ext cx="265246" cy="265246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E4C7B12F-FD14-9E42-A68B-9A8E809F1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0857" y="2916249"/>
            <a:ext cx="265246" cy="265246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EC1CDFDC-0D9E-334E-92D5-2E8139B39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3986" y="2987970"/>
            <a:ext cx="265246" cy="265246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16035854-71EF-7144-A182-4194EEA89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386" y="3140370"/>
            <a:ext cx="265246" cy="265246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314CBB8F-89ED-F44C-9114-CF35BB492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8786" y="3292770"/>
            <a:ext cx="265246" cy="265246"/>
          </a:xfrm>
          <a:prstGeom prst="rect">
            <a:avLst/>
          </a:prstGeom>
        </p:spPr>
      </p:pic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7474E6AA-90B8-4545-B934-FA208E1BD76F}"/>
              </a:ext>
            </a:extLst>
          </p:cNvPr>
          <p:cNvSpPr/>
          <p:nvPr/>
        </p:nvSpPr>
        <p:spPr>
          <a:xfrm>
            <a:off x="5164815" y="2553283"/>
            <a:ext cx="3958717" cy="1013440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9339B67-411D-8F4B-8A14-183ED34D764B}"/>
              </a:ext>
            </a:extLst>
          </p:cNvPr>
          <p:cNvSpPr txBox="1"/>
          <p:nvPr/>
        </p:nvSpPr>
        <p:spPr>
          <a:xfrm>
            <a:off x="5230356" y="262271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80BDAB9A-903E-4741-935C-2D1C67C33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0193" y="4238020"/>
            <a:ext cx="687981" cy="687981"/>
          </a:xfrm>
          <a:prstGeom prst="rect">
            <a:avLst/>
          </a:prstGeom>
        </p:spPr>
      </p:pic>
      <p:sp>
        <p:nvSpPr>
          <p:cNvPr id="117" name="四角形吹き出し 116">
            <a:extLst>
              <a:ext uri="{FF2B5EF4-FFF2-40B4-BE49-F238E27FC236}">
                <a16:creationId xmlns:a16="http://schemas.microsoft.com/office/drawing/2014/main" id="{AFEFDC24-D95B-0241-A69A-1242830FA6AB}"/>
              </a:ext>
            </a:extLst>
          </p:cNvPr>
          <p:cNvSpPr/>
          <p:nvPr/>
        </p:nvSpPr>
        <p:spPr>
          <a:xfrm>
            <a:off x="5095885" y="4205336"/>
            <a:ext cx="3893175" cy="877536"/>
          </a:xfrm>
          <a:prstGeom prst="wedgeRectCallout">
            <a:avLst>
              <a:gd name="adj1" fmla="val -90259"/>
              <a:gd name="adj2" fmla="val -200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92D257A2-E157-1341-8365-A0F966100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5550" y="2996677"/>
            <a:ext cx="265246" cy="265246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00663719-E71F-6449-A9B4-458D370C5AE4}"/>
              </a:ext>
            </a:extLst>
          </p:cNvPr>
          <p:cNvSpPr txBox="1"/>
          <p:nvPr/>
        </p:nvSpPr>
        <p:spPr>
          <a:xfrm>
            <a:off x="2608014" y="487221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Blob Storage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C5002071-EE37-9D40-AA02-7764D556867F}"/>
              </a:ext>
            </a:extLst>
          </p:cNvPr>
          <p:cNvGrpSpPr/>
          <p:nvPr/>
        </p:nvGrpSpPr>
        <p:grpSpPr>
          <a:xfrm>
            <a:off x="5303290" y="4195508"/>
            <a:ext cx="1277092" cy="887364"/>
            <a:chOff x="6476522" y="3157690"/>
            <a:chExt cx="1277092" cy="887364"/>
          </a:xfrm>
        </p:grpSpPr>
        <p:pic>
          <p:nvPicPr>
            <p:cNvPr id="122" name="グラフィックス 121">
              <a:extLst>
                <a:ext uri="{FF2B5EF4-FFF2-40B4-BE49-F238E27FC236}">
                  <a16:creationId xmlns:a16="http://schemas.microsoft.com/office/drawing/2014/main" id="{D63413A7-2F56-1944-948C-789B69AC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24" name="グラフィックス 123">
              <a:extLst>
                <a:ext uri="{FF2B5EF4-FFF2-40B4-BE49-F238E27FC236}">
                  <a16:creationId xmlns:a16="http://schemas.microsoft.com/office/drawing/2014/main" id="{E679458B-F201-784C-837E-03D9C468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4A657E7B-78B0-9541-93D9-CF6BD58E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28" name="グラフィックス 127">
              <a:extLst>
                <a:ext uri="{FF2B5EF4-FFF2-40B4-BE49-F238E27FC236}">
                  <a16:creationId xmlns:a16="http://schemas.microsoft.com/office/drawing/2014/main" id="{32F35BB5-0D7C-B147-A3EF-EB699025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42" name="グラフィックス 141">
              <a:extLst>
                <a:ext uri="{FF2B5EF4-FFF2-40B4-BE49-F238E27FC236}">
                  <a16:creationId xmlns:a16="http://schemas.microsoft.com/office/drawing/2014/main" id="{B9383CFC-B0B9-214A-B345-1BDD9B39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44" name="グラフィックス 143">
              <a:extLst>
                <a:ext uri="{FF2B5EF4-FFF2-40B4-BE49-F238E27FC236}">
                  <a16:creationId xmlns:a16="http://schemas.microsoft.com/office/drawing/2014/main" id="{3BDAAB86-2814-F241-A534-EF1E1912D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FDFBFB1F-1F98-B844-AF58-E21D7056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48" name="グラフィックス 147">
              <a:extLst>
                <a:ext uri="{FF2B5EF4-FFF2-40B4-BE49-F238E27FC236}">
                  <a16:creationId xmlns:a16="http://schemas.microsoft.com/office/drawing/2014/main" id="{5ED2B5C4-DE39-224C-ADE5-5FE8EB82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3446A1CB-A151-4745-891F-7D4851CC1446}"/>
              </a:ext>
            </a:extLst>
          </p:cNvPr>
          <p:cNvGrpSpPr/>
          <p:nvPr/>
        </p:nvGrpSpPr>
        <p:grpSpPr>
          <a:xfrm>
            <a:off x="5895441" y="4187297"/>
            <a:ext cx="1277092" cy="887364"/>
            <a:chOff x="6476522" y="3157690"/>
            <a:chExt cx="1277092" cy="887364"/>
          </a:xfrm>
        </p:grpSpPr>
        <p:pic>
          <p:nvPicPr>
            <p:cNvPr id="183" name="グラフィックス 182">
              <a:extLst>
                <a:ext uri="{FF2B5EF4-FFF2-40B4-BE49-F238E27FC236}">
                  <a16:creationId xmlns:a16="http://schemas.microsoft.com/office/drawing/2014/main" id="{D7C6CF55-A555-214F-8825-44025A453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42773C1E-33EE-B243-B5E8-8A7ECF5E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85" name="グラフィックス 184">
              <a:extLst>
                <a:ext uri="{FF2B5EF4-FFF2-40B4-BE49-F238E27FC236}">
                  <a16:creationId xmlns:a16="http://schemas.microsoft.com/office/drawing/2014/main" id="{1B8F7BE3-3835-4747-8AE0-9AA34CD90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86" name="グラフィックス 185">
              <a:extLst>
                <a:ext uri="{FF2B5EF4-FFF2-40B4-BE49-F238E27FC236}">
                  <a16:creationId xmlns:a16="http://schemas.microsoft.com/office/drawing/2014/main" id="{4A6718F3-6837-1249-8304-D94AEC41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87" name="グラフィックス 186">
              <a:extLst>
                <a:ext uri="{FF2B5EF4-FFF2-40B4-BE49-F238E27FC236}">
                  <a16:creationId xmlns:a16="http://schemas.microsoft.com/office/drawing/2014/main" id="{0E542ED1-0AF2-A54B-A44F-6EDDFC18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EC24BAEE-F6B3-344C-B966-5D6AC5EF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89" name="グラフィックス 188">
              <a:extLst>
                <a:ext uri="{FF2B5EF4-FFF2-40B4-BE49-F238E27FC236}">
                  <a16:creationId xmlns:a16="http://schemas.microsoft.com/office/drawing/2014/main" id="{36D90EBB-D6EB-AD49-9224-775B9D2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0" name="グラフィックス 189">
              <a:extLst>
                <a:ext uri="{FF2B5EF4-FFF2-40B4-BE49-F238E27FC236}">
                  <a16:creationId xmlns:a16="http://schemas.microsoft.com/office/drawing/2014/main" id="{28470262-2D0B-114D-8EF4-D6B23121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8911178C-7BAF-EE45-93B7-B94C607DCEA0}"/>
              </a:ext>
            </a:extLst>
          </p:cNvPr>
          <p:cNvGrpSpPr/>
          <p:nvPr/>
        </p:nvGrpSpPr>
        <p:grpSpPr>
          <a:xfrm>
            <a:off x="6496081" y="4196263"/>
            <a:ext cx="1277092" cy="887364"/>
            <a:chOff x="6476522" y="3157690"/>
            <a:chExt cx="1277092" cy="887364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6BAB9881-D4BC-8E46-89CC-42B767E0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93" name="グラフィックス 192">
              <a:extLst>
                <a:ext uri="{FF2B5EF4-FFF2-40B4-BE49-F238E27FC236}">
                  <a16:creationId xmlns:a16="http://schemas.microsoft.com/office/drawing/2014/main" id="{21834729-8A13-4F45-A4C1-D227407B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94" name="グラフィックス 193">
              <a:extLst>
                <a:ext uri="{FF2B5EF4-FFF2-40B4-BE49-F238E27FC236}">
                  <a16:creationId xmlns:a16="http://schemas.microsoft.com/office/drawing/2014/main" id="{87928174-0A87-8B4E-8E6F-9B398FDF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95" name="グラフィックス 194">
              <a:extLst>
                <a:ext uri="{FF2B5EF4-FFF2-40B4-BE49-F238E27FC236}">
                  <a16:creationId xmlns:a16="http://schemas.microsoft.com/office/drawing/2014/main" id="{13A63B77-2D9E-D743-ADF1-39F2D01C7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96" name="グラフィックス 195">
              <a:extLst>
                <a:ext uri="{FF2B5EF4-FFF2-40B4-BE49-F238E27FC236}">
                  <a16:creationId xmlns:a16="http://schemas.microsoft.com/office/drawing/2014/main" id="{09A59BA4-4FEB-F448-81A8-16A9E7A2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97" name="グラフィックス 196">
              <a:extLst>
                <a:ext uri="{FF2B5EF4-FFF2-40B4-BE49-F238E27FC236}">
                  <a16:creationId xmlns:a16="http://schemas.microsoft.com/office/drawing/2014/main" id="{6BDB67DD-BD1B-B54D-AD85-F0D2E9114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98" name="グラフィックス 197">
              <a:extLst>
                <a:ext uri="{FF2B5EF4-FFF2-40B4-BE49-F238E27FC236}">
                  <a16:creationId xmlns:a16="http://schemas.microsoft.com/office/drawing/2014/main" id="{F7B80518-7F21-0745-A857-CD5B4625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9" name="グラフィックス 198">
              <a:extLst>
                <a:ext uri="{FF2B5EF4-FFF2-40B4-BE49-F238E27FC236}">
                  <a16:creationId xmlns:a16="http://schemas.microsoft.com/office/drawing/2014/main" id="{14FAAE26-6C3A-054F-90FF-820193CB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D4637F60-5CB2-F149-B614-7950263359B9}"/>
              </a:ext>
            </a:extLst>
          </p:cNvPr>
          <p:cNvGrpSpPr/>
          <p:nvPr/>
        </p:nvGrpSpPr>
        <p:grpSpPr>
          <a:xfrm>
            <a:off x="7078790" y="4196264"/>
            <a:ext cx="1277092" cy="887364"/>
            <a:chOff x="6476522" y="3157690"/>
            <a:chExt cx="1277092" cy="887364"/>
          </a:xfrm>
        </p:grpSpPr>
        <p:pic>
          <p:nvPicPr>
            <p:cNvPr id="201" name="グラフィックス 200">
              <a:extLst>
                <a:ext uri="{FF2B5EF4-FFF2-40B4-BE49-F238E27FC236}">
                  <a16:creationId xmlns:a16="http://schemas.microsoft.com/office/drawing/2014/main" id="{2331FC45-2304-B740-B72D-BF1CCEA9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02" name="グラフィックス 201">
              <a:extLst>
                <a:ext uri="{FF2B5EF4-FFF2-40B4-BE49-F238E27FC236}">
                  <a16:creationId xmlns:a16="http://schemas.microsoft.com/office/drawing/2014/main" id="{4ABCD2E8-FF09-264F-BAB0-D23A3AC5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03" name="グラフィックス 202">
              <a:extLst>
                <a:ext uri="{FF2B5EF4-FFF2-40B4-BE49-F238E27FC236}">
                  <a16:creationId xmlns:a16="http://schemas.microsoft.com/office/drawing/2014/main" id="{A09C05A0-1F12-D243-8955-0FDC0A5A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04" name="グラフィックス 203">
              <a:extLst>
                <a:ext uri="{FF2B5EF4-FFF2-40B4-BE49-F238E27FC236}">
                  <a16:creationId xmlns:a16="http://schemas.microsoft.com/office/drawing/2014/main" id="{6EE059AE-0559-114A-8818-CCDA9EA7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9FCFFB81-8614-AB44-9415-AA4D03C3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06" name="グラフィックス 205">
              <a:extLst>
                <a:ext uri="{FF2B5EF4-FFF2-40B4-BE49-F238E27FC236}">
                  <a16:creationId xmlns:a16="http://schemas.microsoft.com/office/drawing/2014/main" id="{27B73F6B-49AD-CA45-AD73-B8180F3E0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07" name="グラフィックス 206">
              <a:extLst>
                <a:ext uri="{FF2B5EF4-FFF2-40B4-BE49-F238E27FC236}">
                  <a16:creationId xmlns:a16="http://schemas.microsoft.com/office/drawing/2014/main" id="{6900BB9D-68C0-F34A-85EF-15E28BBF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594493F7-3857-D142-99E0-4B5F197B9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13C0694-7828-7840-8BBB-184C57AAAD0F}"/>
              </a:ext>
            </a:extLst>
          </p:cNvPr>
          <p:cNvGrpSpPr/>
          <p:nvPr/>
        </p:nvGrpSpPr>
        <p:grpSpPr>
          <a:xfrm>
            <a:off x="7670464" y="4187299"/>
            <a:ext cx="1277092" cy="887364"/>
            <a:chOff x="6476522" y="3157690"/>
            <a:chExt cx="1277092" cy="887364"/>
          </a:xfrm>
        </p:grpSpPr>
        <p:pic>
          <p:nvPicPr>
            <p:cNvPr id="210" name="グラフィックス 209">
              <a:extLst>
                <a:ext uri="{FF2B5EF4-FFF2-40B4-BE49-F238E27FC236}">
                  <a16:creationId xmlns:a16="http://schemas.microsoft.com/office/drawing/2014/main" id="{D16E5A8E-E226-2B40-9C97-3A77C462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11" name="グラフィックス 210">
              <a:extLst>
                <a:ext uri="{FF2B5EF4-FFF2-40B4-BE49-F238E27FC236}">
                  <a16:creationId xmlns:a16="http://schemas.microsoft.com/office/drawing/2014/main" id="{0CFB6450-6D32-D542-BFAD-4B9652E5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5ED639A3-F60E-0340-8534-9661FF78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13" name="グラフィックス 212">
              <a:extLst>
                <a:ext uri="{FF2B5EF4-FFF2-40B4-BE49-F238E27FC236}">
                  <a16:creationId xmlns:a16="http://schemas.microsoft.com/office/drawing/2014/main" id="{D678F909-7086-B04B-97B3-822237D9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14" name="グラフィックス 213">
              <a:extLst>
                <a:ext uri="{FF2B5EF4-FFF2-40B4-BE49-F238E27FC236}">
                  <a16:creationId xmlns:a16="http://schemas.microsoft.com/office/drawing/2014/main" id="{B3923E62-84CE-084C-8D02-95000A81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15" name="グラフィックス 214">
              <a:extLst>
                <a:ext uri="{FF2B5EF4-FFF2-40B4-BE49-F238E27FC236}">
                  <a16:creationId xmlns:a16="http://schemas.microsoft.com/office/drawing/2014/main" id="{4292F33D-1AE8-AE4E-BE0E-B6425229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16" name="グラフィックス 215">
              <a:extLst>
                <a:ext uri="{FF2B5EF4-FFF2-40B4-BE49-F238E27FC236}">
                  <a16:creationId xmlns:a16="http://schemas.microsoft.com/office/drawing/2014/main" id="{5787B5A2-689B-B945-B429-B79632CE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040F14F5-229C-CB45-9F12-EAC3A6FA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pic>
        <p:nvPicPr>
          <p:cNvPr id="237" name="グラフィックス 236">
            <a:extLst>
              <a:ext uri="{FF2B5EF4-FFF2-40B4-BE49-F238E27FC236}">
                <a16:creationId xmlns:a16="http://schemas.microsoft.com/office/drawing/2014/main" id="{69D258FC-8703-1B45-A77A-9559A343F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10986" y="4526249"/>
            <a:ext cx="523112" cy="404223"/>
          </a:xfrm>
          <a:prstGeom prst="rect">
            <a:avLst/>
          </a:prstGeom>
        </p:spPr>
      </p:pic>
      <p:pic>
        <p:nvPicPr>
          <p:cNvPr id="239" name="グラフィックス 238">
            <a:extLst>
              <a:ext uri="{FF2B5EF4-FFF2-40B4-BE49-F238E27FC236}">
                <a16:creationId xmlns:a16="http://schemas.microsoft.com/office/drawing/2014/main" id="{8B0F6808-62DE-5842-84D3-EAAB70165A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3386" y="4678649"/>
            <a:ext cx="523112" cy="404223"/>
          </a:xfrm>
          <a:prstGeom prst="rect">
            <a:avLst/>
          </a:prstGeom>
        </p:spPr>
      </p:pic>
      <p:pic>
        <p:nvPicPr>
          <p:cNvPr id="241" name="グラフィックス 240">
            <a:extLst>
              <a:ext uri="{FF2B5EF4-FFF2-40B4-BE49-F238E27FC236}">
                <a16:creationId xmlns:a16="http://schemas.microsoft.com/office/drawing/2014/main" id="{55B67593-2943-4F45-B50B-D65A96463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761" y="4194555"/>
            <a:ext cx="523112" cy="404223"/>
          </a:xfrm>
          <a:prstGeom prst="rect">
            <a:avLst/>
          </a:prstGeom>
        </p:spPr>
      </p:pic>
      <p:pic>
        <p:nvPicPr>
          <p:cNvPr id="243" name="グラフィックス 242">
            <a:extLst>
              <a:ext uri="{FF2B5EF4-FFF2-40B4-BE49-F238E27FC236}">
                <a16:creationId xmlns:a16="http://schemas.microsoft.com/office/drawing/2014/main" id="{2F52B243-9D73-4B49-BE0E-DEDDD1406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7161" y="4346955"/>
            <a:ext cx="523112" cy="404223"/>
          </a:xfrm>
          <a:prstGeom prst="rect">
            <a:avLst/>
          </a:prstGeom>
        </p:spPr>
      </p:pic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3595C985-9341-9B40-BD28-0C984CB071DA}"/>
              </a:ext>
            </a:extLst>
          </p:cNvPr>
          <p:cNvCxnSpPr/>
          <p:nvPr/>
        </p:nvCxnSpPr>
        <p:spPr>
          <a:xfrm>
            <a:off x="1638128" y="3061850"/>
            <a:ext cx="969886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33C8051D-393F-A248-BEA0-0166DDC1D398}"/>
              </a:ext>
            </a:extLst>
          </p:cNvPr>
          <p:cNvCxnSpPr/>
          <p:nvPr/>
        </p:nvCxnSpPr>
        <p:spPr>
          <a:xfrm>
            <a:off x="3824089" y="272230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FE5511B9-4F1E-EF47-A4A3-922005D40493}"/>
              </a:ext>
            </a:extLst>
          </p:cNvPr>
          <p:cNvCxnSpPr/>
          <p:nvPr/>
        </p:nvCxnSpPr>
        <p:spPr>
          <a:xfrm>
            <a:off x="3976489" y="279401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AB871542-825D-E64A-8BBE-E889A44FD667}"/>
              </a:ext>
            </a:extLst>
          </p:cNvPr>
          <p:cNvCxnSpPr/>
          <p:nvPr/>
        </p:nvCxnSpPr>
        <p:spPr>
          <a:xfrm>
            <a:off x="3833054" y="28836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06ADD9C-5076-794D-B5DA-FEB3B8BF9C60}"/>
              </a:ext>
            </a:extLst>
          </p:cNvPr>
          <p:cNvCxnSpPr/>
          <p:nvPr/>
        </p:nvCxnSpPr>
        <p:spPr>
          <a:xfrm>
            <a:off x="3985454" y="29553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C5A8AF1B-AE3F-2A4B-AB16-1D25344F2780}"/>
              </a:ext>
            </a:extLst>
          </p:cNvPr>
          <p:cNvCxnSpPr/>
          <p:nvPr/>
        </p:nvCxnSpPr>
        <p:spPr>
          <a:xfrm>
            <a:off x="3842019" y="30360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CD85DE8C-FB01-6140-9ED1-9ED060693D8F}"/>
              </a:ext>
            </a:extLst>
          </p:cNvPr>
          <p:cNvCxnSpPr/>
          <p:nvPr/>
        </p:nvCxnSpPr>
        <p:spPr>
          <a:xfrm>
            <a:off x="3994419" y="31077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8A0F6F5-1F68-0D45-8DC8-6C41C5BF61E8}"/>
              </a:ext>
            </a:extLst>
          </p:cNvPr>
          <p:cNvCxnSpPr/>
          <p:nvPr/>
        </p:nvCxnSpPr>
        <p:spPr>
          <a:xfrm>
            <a:off x="3833052" y="31884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3968B55D-3C4F-D946-B1E2-68209E8E4438}"/>
              </a:ext>
            </a:extLst>
          </p:cNvPr>
          <p:cNvCxnSpPr/>
          <p:nvPr/>
        </p:nvCxnSpPr>
        <p:spPr>
          <a:xfrm>
            <a:off x="3985452" y="32601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C3856DF-00D6-074A-B99B-6D6B43783F88}"/>
              </a:ext>
            </a:extLst>
          </p:cNvPr>
          <p:cNvCxnSpPr/>
          <p:nvPr/>
        </p:nvCxnSpPr>
        <p:spPr>
          <a:xfrm>
            <a:off x="3833051" y="33408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7E92ECD3-19AF-6A46-889C-671620A77AB8}"/>
              </a:ext>
            </a:extLst>
          </p:cNvPr>
          <p:cNvCxnSpPr/>
          <p:nvPr/>
        </p:nvCxnSpPr>
        <p:spPr>
          <a:xfrm>
            <a:off x="3985451" y="34125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97073E78-4871-9A4A-B269-02ACD06F2E06}"/>
              </a:ext>
            </a:extLst>
          </p:cNvPr>
          <p:cNvSpPr txBox="1"/>
          <p:nvPr/>
        </p:nvSpPr>
        <p:spPr>
          <a:xfrm>
            <a:off x="1581831" y="275896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処理を依頼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65" name="テキスト ボックス 264">
            <a:extLst>
              <a:ext uri="{FF2B5EF4-FFF2-40B4-BE49-F238E27FC236}">
                <a16:creationId xmlns:a16="http://schemas.microsoft.com/office/drawing/2014/main" id="{E2734269-7D3E-7A4B-8665-065DC7EC786A}"/>
              </a:ext>
            </a:extLst>
          </p:cNvPr>
          <p:cNvSpPr txBox="1"/>
          <p:nvPr/>
        </p:nvSpPr>
        <p:spPr>
          <a:xfrm>
            <a:off x="3739214" y="244201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タスクの大量投入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67" name="直線コネクタ 266">
            <a:extLst>
              <a:ext uri="{FF2B5EF4-FFF2-40B4-BE49-F238E27FC236}">
                <a16:creationId xmlns:a16="http://schemas.microsoft.com/office/drawing/2014/main" id="{B8AADE4F-E59B-A04F-A466-73982C7960AB}"/>
              </a:ext>
            </a:extLst>
          </p:cNvPr>
          <p:cNvCxnSpPr/>
          <p:nvPr/>
        </p:nvCxnSpPr>
        <p:spPr>
          <a:xfrm>
            <a:off x="3254183" y="3369334"/>
            <a:ext cx="0" cy="77897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C8D3950-6195-A745-A706-F238CCBCAA00}"/>
              </a:ext>
            </a:extLst>
          </p:cNvPr>
          <p:cNvSpPr txBox="1"/>
          <p:nvPr/>
        </p:nvSpPr>
        <p:spPr>
          <a:xfrm>
            <a:off x="2651133" y="364487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リンク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C0C0566D-8100-B345-8752-DD77BD5BE449}"/>
              </a:ext>
            </a:extLst>
          </p:cNvPr>
          <p:cNvSpPr txBox="1"/>
          <p:nvPr/>
        </p:nvSpPr>
        <p:spPr>
          <a:xfrm>
            <a:off x="5664314" y="110703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計算ノードプール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97F8C0BC-9744-0640-93D3-41BEB5388775}"/>
              </a:ext>
            </a:extLst>
          </p:cNvPr>
          <p:cNvCxnSpPr>
            <a:cxnSpLocks/>
          </p:cNvCxnSpPr>
          <p:nvPr/>
        </p:nvCxnSpPr>
        <p:spPr>
          <a:xfrm>
            <a:off x="6125520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EDB7DB0C-4B8E-D54D-ADE5-9C45AFAB64A7}"/>
              </a:ext>
            </a:extLst>
          </p:cNvPr>
          <p:cNvCxnSpPr>
            <a:cxnSpLocks/>
          </p:cNvCxnSpPr>
          <p:nvPr/>
        </p:nvCxnSpPr>
        <p:spPr>
          <a:xfrm>
            <a:off x="6198897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E9984F0E-7022-AC46-A9C5-87A5C8D35402}"/>
              </a:ext>
            </a:extLst>
          </p:cNvPr>
          <p:cNvCxnSpPr>
            <a:cxnSpLocks/>
          </p:cNvCxnSpPr>
          <p:nvPr/>
        </p:nvCxnSpPr>
        <p:spPr>
          <a:xfrm>
            <a:off x="6277920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直線矢印コネクタ 275">
            <a:extLst>
              <a:ext uri="{FF2B5EF4-FFF2-40B4-BE49-F238E27FC236}">
                <a16:creationId xmlns:a16="http://schemas.microsoft.com/office/drawing/2014/main" id="{D7E654F3-755C-A641-BB9A-C3ACB53A1781}"/>
              </a:ext>
            </a:extLst>
          </p:cNvPr>
          <p:cNvCxnSpPr>
            <a:cxnSpLocks/>
          </p:cNvCxnSpPr>
          <p:nvPr/>
        </p:nvCxnSpPr>
        <p:spPr>
          <a:xfrm>
            <a:off x="6351297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96407019-F1F3-2149-9F7C-AC9895BEE0B9}"/>
              </a:ext>
            </a:extLst>
          </p:cNvPr>
          <p:cNvCxnSpPr>
            <a:cxnSpLocks/>
          </p:cNvCxnSpPr>
          <p:nvPr/>
        </p:nvCxnSpPr>
        <p:spPr>
          <a:xfrm>
            <a:off x="6899083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D12EDDEB-630C-7544-8189-F05903B6426A}"/>
              </a:ext>
            </a:extLst>
          </p:cNvPr>
          <p:cNvCxnSpPr>
            <a:cxnSpLocks/>
          </p:cNvCxnSpPr>
          <p:nvPr/>
        </p:nvCxnSpPr>
        <p:spPr>
          <a:xfrm>
            <a:off x="6972460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4DE72A22-70DD-2A43-B31B-2BC6D5E78E24}"/>
              </a:ext>
            </a:extLst>
          </p:cNvPr>
          <p:cNvCxnSpPr>
            <a:cxnSpLocks/>
          </p:cNvCxnSpPr>
          <p:nvPr/>
        </p:nvCxnSpPr>
        <p:spPr>
          <a:xfrm>
            <a:off x="7051483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DD948906-8638-B048-828C-2FE1561B1B59}"/>
              </a:ext>
            </a:extLst>
          </p:cNvPr>
          <p:cNvCxnSpPr>
            <a:cxnSpLocks/>
          </p:cNvCxnSpPr>
          <p:nvPr/>
        </p:nvCxnSpPr>
        <p:spPr>
          <a:xfrm>
            <a:off x="7124860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0AC6F1E-1E66-D14C-9D91-2D9E8DFA810D}"/>
              </a:ext>
            </a:extLst>
          </p:cNvPr>
          <p:cNvCxnSpPr>
            <a:cxnSpLocks/>
          </p:cNvCxnSpPr>
          <p:nvPr/>
        </p:nvCxnSpPr>
        <p:spPr>
          <a:xfrm>
            <a:off x="7663655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AD6DFC01-248D-494C-935B-F5BCEDB03596}"/>
              </a:ext>
            </a:extLst>
          </p:cNvPr>
          <p:cNvCxnSpPr>
            <a:cxnSpLocks/>
          </p:cNvCxnSpPr>
          <p:nvPr/>
        </p:nvCxnSpPr>
        <p:spPr>
          <a:xfrm>
            <a:off x="7737032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A53443EC-893B-AE40-AB6D-2F1B95977A6A}"/>
              </a:ext>
            </a:extLst>
          </p:cNvPr>
          <p:cNvCxnSpPr>
            <a:cxnSpLocks/>
          </p:cNvCxnSpPr>
          <p:nvPr/>
        </p:nvCxnSpPr>
        <p:spPr>
          <a:xfrm>
            <a:off x="7816055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4" name="直線矢印コネクタ 283">
            <a:extLst>
              <a:ext uri="{FF2B5EF4-FFF2-40B4-BE49-F238E27FC236}">
                <a16:creationId xmlns:a16="http://schemas.microsoft.com/office/drawing/2014/main" id="{4C5B2B56-724C-A64D-ADFB-883430C8F8D0}"/>
              </a:ext>
            </a:extLst>
          </p:cNvPr>
          <p:cNvCxnSpPr>
            <a:cxnSpLocks/>
          </p:cNvCxnSpPr>
          <p:nvPr/>
        </p:nvCxnSpPr>
        <p:spPr>
          <a:xfrm>
            <a:off x="7889432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直線矢印コネクタ 284">
            <a:extLst>
              <a:ext uri="{FF2B5EF4-FFF2-40B4-BE49-F238E27FC236}">
                <a16:creationId xmlns:a16="http://schemas.microsoft.com/office/drawing/2014/main" id="{27822D08-5698-514B-89D8-2930DD392760}"/>
              </a:ext>
            </a:extLst>
          </p:cNvPr>
          <p:cNvCxnSpPr>
            <a:cxnSpLocks/>
          </p:cNvCxnSpPr>
          <p:nvPr/>
        </p:nvCxnSpPr>
        <p:spPr>
          <a:xfrm>
            <a:off x="8401407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6" name="直線矢印コネクタ 285">
            <a:extLst>
              <a:ext uri="{FF2B5EF4-FFF2-40B4-BE49-F238E27FC236}">
                <a16:creationId xmlns:a16="http://schemas.microsoft.com/office/drawing/2014/main" id="{99E8E5D8-87A4-FC40-B02C-F6F047E8F11F}"/>
              </a:ext>
            </a:extLst>
          </p:cNvPr>
          <p:cNvCxnSpPr>
            <a:cxnSpLocks/>
          </p:cNvCxnSpPr>
          <p:nvPr/>
        </p:nvCxnSpPr>
        <p:spPr>
          <a:xfrm>
            <a:off x="8474784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7" name="直線矢印コネクタ 286">
            <a:extLst>
              <a:ext uri="{FF2B5EF4-FFF2-40B4-BE49-F238E27FC236}">
                <a16:creationId xmlns:a16="http://schemas.microsoft.com/office/drawing/2014/main" id="{89CBAF67-AB18-2E45-9160-AD7DB0FAB900}"/>
              </a:ext>
            </a:extLst>
          </p:cNvPr>
          <p:cNvCxnSpPr>
            <a:cxnSpLocks/>
          </p:cNvCxnSpPr>
          <p:nvPr/>
        </p:nvCxnSpPr>
        <p:spPr>
          <a:xfrm>
            <a:off x="8553807" y="36614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線矢印コネクタ 287">
            <a:extLst>
              <a:ext uri="{FF2B5EF4-FFF2-40B4-BE49-F238E27FC236}">
                <a16:creationId xmlns:a16="http://schemas.microsoft.com/office/drawing/2014/main" id="{6CAE37EB-9626-C145-A73B-FB55F50EAF43}"/>
              </a:ext>
            </a:extLst>
          </p:cNvPr>
          <p:cNvCxnSpPr>
            <a:cxnSpLocks/>
          </p:cNvCxnSpPr>
          <p:nvPr/>
        </p:nvCxnSpPr>
        <p:spPr>
          <a:xfrm>
            <a:off x="8627184" y="38138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テキスト ボックス 289">
            <a:extLst>
              <a:ext uri="{FF2B5EF4-FFF2-40B4-BE49-F238E27FC236}">
                <a16:creationId xmlns:a16="http://schemas.microsoft.com/office/drawing/2014/main" id="{4DFDB36C-2F1A-6247-A47C-FE88F64A248A}"/>
              </a:ext>
            </a:extLst>
          </p:cNvPr>
          <p:cNvSpPr txBox="1"/>
          <p:nvPr/>
        </p:nvSpPr>
        <p:spPr>
          <a:xfrm>
            <a:off x="5627796" y="5105665"/>
            <a:ext cx="315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大量に残された計算結果やログファイル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6B0C6948-3C3B-3D4C-A746-8A0F1B9B9C0E}"/>
              </a:ext>
            </a:extLst>
          </p:cNvPr>
          <p:cNvCxnSpPr>
            <a:cxnSpLocks/>
          </p:cNvCxnSpPr>
          <p:nvPr/>
        </p:nvCxnSpPr>
        <p:spPr>
          <a:xfrm>
            <a:off x="127493" y="3466193"/>
            <a:ext cx="2573705" cy="1132755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C48E340E-959E-C747-A8AA-B180551D0D97}"/>
              </a:ext>
            </a:extLst>
          </p:cNvPr>
          <p:cNvSpPr txBox="1"/>
          <p:nvPr/>
        </p:nvSpPr>
        <p:spPr>
          <a:xfrm>
            <a:off x="1260281" y="36771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気合で解析？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6" name="直線矢印コネクタ 295">
            <a:extLst>
              <a:ext uri="{FF2B5EF4-FFF2-40B4-BE49-F238E27FC236}">
                <a16:creationId xmlns:a16="http://schemas.microsoft.com/office/drawing/2014/main" id="{944A89AB-46E1-7546-8111-5268FC672544}"/>
              </a:ext>
            </a:extLst>
          </p:cNvPr>
          <p:cNvCxnSpPr>
            <a:cxnSpLocks/>
          </p:cNvCxnSpPr>
          <p:nvPr/>
        </p:nvCxnSpPr>
        <p:spPr>
          <a:xfrm>
            <a:off x="8915712" y="1746924"/>
            <a:ext cx="1097252" cy="6672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直線矢印コネクタ 298">
            <a:extLst>
              <a:ext uri="{FF2B5EF4-FFF2-40B4-BE49-F238E27FC236}">
                <a16:creationId xmlns:a16="http://schemas.microsoft.com/office/drawing/2014/main" id="{3B9DC921-440A-384B-94E0-29E6C5F6CEC0}"/>
              </a:ext>
            </a:extLst>
          </p:cNvPr>
          <p:cNvCxnSpPr>
            <a:cxnSpLocks/>
          </p:cNvCxnSpPr>
          <p:nvPr/>
        </p:nvCxnSpPr>
        <p:spPr>
          <a:xfrm flipV="1">
            <a:off x="8998887" y="2586303"/>
            <a:ext cx="1009151" cy="5584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4" name="テキスト ボックス 303">
            <a:extLst>
              <a:ext uri="{FF2B5EF4-FFF2-40B4-BE49-F238E27FC236}">
                <a16:creationId xmlns:a16="http://schemas.microsoft.com/office/drawing/2014/main" id="{BDB08586-E499-8F44-9868-E89EF1E7A6A0}"/>
              </a:ext>
            </a:extLst>
          </p:cNvPr>
          <p:cNvSpPr txBox="1"/>
          <p:nvPr/>
        </p:nvSpPr>
        <p:spPr>
          <a:xfrm>
            <a:off x="9870661" y="2817648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09" name="テキスト ボックス 308">
            <a:extLst>
              <a:ext uri="{FF2B5EF4-FFF2-40B4-BE49-F238E27FC236}">
                <a16:creationId xmlns:a16="http://schemas.microsoft.com/office/drawing/2014/main" id="{F57743A5-C227-964B-B8DD-5CBFA51832E8}"/>
              </a:ext>
            </a:extLst>
          </p:cNvPr>
          <p:cNvSpPr txBox="1"/>
          <p:nvPr/>
        </p:nvSpPr>
        <p:spPr>
          <a:xfrm>
            <a:off x="11272980" y="2135441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クエリ＆可視化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26" name="Picture 2" descr="ダッシュボードのサンプル">
            <a:extLst>
              <a:ext uri="{FF2B5EF4-FFF2-40B4-BE49-F238E27FC236}">
                <a16:creationId xmlns:a16="http://schemas.microsoft.com/office/drawing/2014/main" id="{F2B13F44-0078-5341-885D-0992FB0F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44" y="996334"/>
            <a:ext cx="2365710" cy="10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DCF87A7E-14E6-40A0-ADB8-AF5039D192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73010" y="475724"/>
            <a:ext cx="476250" cy="4762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DFA1EE-12D6-4967-87EF-F84FA51F4F14}"/>
              </a:ext>
            </a:extLst>
          </p:cNvPr>
          <p:cNvSpPr txBox="1"/>
          <p:nvPr/>
        </p:nvSpPr>
        <p:spPr>
          <a:xfrm>
            <a:off x="9682324" y="5749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Log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Analytics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Workspace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AB8FE8-D7DC-45F3-9441-3FBECAB95FBE}"/>
              </a:ext>
            </a:extLst>
          </p:cNvPr>
          <p:cNvCxnSpPr>
            <a:cxnSpLocks/>
          </p:cNvCxnSpPr>
          <p:nvPr/>
        </p:nvCxnSpPr>
        <p:spPr>
          <a:xfrm>
            <a:off x="10311135" y="1070674"/>
            <a:ext cx="0" cy="103681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B457AC6A-23F4-48B5-ADCB-CBD6BF68F5BA}"/>
              </a:ext>
            </a:extLst>
          </p:cNvPr>
          <p:cNvCxnSpPr>
            <a:cxnSpLocks/>
            <a:stCxn id="28" idx="0"/>
            <a:endCxn id="4" idx="1"/>
          </p:cNvCxnSpPr>
          <p:nvPr/>
        </p:nvCxnSpPr>
        <p:spPr>
          <a:xfrm rot="5400000" flipH="1" flipV="1">
            <a:off x="5855731" y="-1993972"/>
            <a:ext cx="1509457" cy="6925101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6D2D2578-80AB-4596-AF36-E287FBBB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015" y="1712737"/>
            <a:ext cx="725689" cy="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F85034B-1C53-42BC-95CB-CC55A28A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pic>
        <p:nvPicPr>
          <p:cNvPr id="11" name="図 1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B3F41B9-694C-41A4-B215-29CE2E0B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302868"/>
            <a:ext cx="520456" cy="53780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4ECD6F-6D14-4843-9242-B97500B3D8D2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D5112F-FFE9-48A6-89D3-CB52018F7D17}"/>
              </a:ext>
            </a:extLst>
          </p:cNvPr>
          <p:cNvSpPr txBox="1"/>
          <p:nvPr/>
        </p:nvSpPr>
        <p:spPr>
          <a:xfrm>
            <a:off x="2361341" y="3877141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6B53B5F-0E7C-488A-B55E-09B425C9B0EF}"/>
              </a:ext>
            </a:extLst>
          </p:cNvPr>
          <p:cNvCxnSpPr>
            <a:cxnSpLocks/>
          </p:cNvCxnSpPr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292BE77-E90C-4AE6-8809-00CFD0C2577D}"/>
              </a:ext>
            </a:extLst>
          </p:cNvPr>
          <p:cNvCxnSpPr>
            <a:cxnSpLocks/>
          </p:cNvCxnSpPr>
          <p:nvPr/>
        </p:nvCxnSpPr>
        <p:spPr>
          <a:xfrm>
            <a:off x="1991787" y="35536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図 3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FADB80E-E3FB-439F-BDC9-E6213739B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4ACDAB2-18C8-4B55-AFDE-39BA920961D1}"/>
              </a:ext>
            </a:extLst>
          </p:cNvPr>
          <p:cNvSpPr txBox="1"/>
          <p:nvPr/>
        </p:nvSpPr>
        <p:spPr>
          <a:xfrm>
            <a:off x="1492906" y="323354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7" name="図 3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36B9475-616B-4172-9FB3-83126BDD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455268"/>
            <a:ext cx="520456" cy="537805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B5EF910-4879-49C7-A7E3-2CAFCD7EF415}"/>
              </a:ext>
            </a:extLst>
          </p:cNvPr>
          <p:cNvSpPr txBox="1"/>
          <p:nvPr/>
        </p:nvSpPr>
        <p:spPr>
          <a:xfrm>
            <a:off x="2505187" y="320852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D5E8DD96-6BDA-42CF-B4B4-444F9B59164F}"/>
              </a:ext>
            </a:extLst>
          </p:cNvPr>
          <p:cNvCxnSpPr>
            <a:cxnSpLocks/>
          </p:cNvCxnSpPr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0CD8D03-4AB9-4B56-BC51-38EE7C922B34}"/>
              </a:ext>
            </a:extLst>
          </p:cNvPr>
          <p:cNvCxnSpPr>
            <a:cxnSpLocks/>
          </p:cNvCxnSpPr>
          <p:nvPr/>
        </p:nvCxnSpPr>
        <p:spPr>
          <a:xfrm>
            <a:off x="2144187" y="37060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四角形吹き出し 154">
            <a:extLst>
              <a:ext uri="{FF2B5EF4-FFF2-40B4-BE49-F238E27FC236}">
                <a16:creationId xmlns:a16="http://schemas.microsoft.com/office/drawing/2014/main" id="{3E897A1E-5D05-422B-89CC-598C3B62FFD4}"/>
              </a:ext>
            </a:extLst>
          </p:cNvPr>
          <p:cNvSpPr/>
          <p:nvPr/>
        </p:nvSpPr>
        <p:spPr>
          <a:xfrm>
            <a:off x="1501900" y="2230138"/>
            <a:ext cx="2437922" cy="2033322"/>
          </a:xfrm>
          <a:prstGeom prst="wedgeRectCallout">
            <a:avLst>
              <a:gd name="adj1" fmla="val -6650"/>
              <a:gd name="adj2" fmla="val -759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グラフィックス 58">
            <a:extLst>
              <a:ext uri="{FF2B5EF4-FFF2-40B4-BE49-F238E27FC236}">
                <a16:creationId xmlns:a16="http://schemas.microsoft.com/office/drawing/2014/main" id="{9E178374-672B-455C-9000-3A8D6A1E1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28BC8C00-33DE-416B-A736-EACCE0B5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730" y="3651384"/>
            <a:ext cx="353043" cy="35304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695FE4D-FBE7-40F5-B16E-3AB6C4846CBA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5" name="図 6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488C1D4-5E86-4A89-BC7F-E5B9E2AF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ACCFBFE5-1B0C-4B79-8573-878F5956C6AD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3B17869-F2F1-46F6-B01A-65DC897A619D}"/>
              </a:ext>
            </a:extLst>
          </p:cNvPr>
          <p:cNvSpPr txBox="1"/>
          <p:nvPr/>
        </p:nvSpPr>
        <p:spPr>
          <a:xfrm>
            <a:off x="1645306" y="338594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71" name="図 7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E83D4D-A168-4465-9899-3C24D067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607668"/>
            <a:ext cx="520456" cy="537805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3E255A0-A69D-42DA-9120-450E40FBBF43}"/>
              </a:ext>
            </a:extLst>
          </p:cNvPr>
          <p:cNvSpPr txBox="1"/>
          <p:nvPr/>
        </p:nvSpPr>
        <p:spPr>
          <a:xfrm>
            <a:off x="2657587" y="336092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76909AC-8B9E-4405-B821-264E574719D0}"/>
              </a:ext>
            </a:extLst>
          </p:cNvPr>
          <p:cNvCxnSpPr>
            <a:cxnSpLocks/>
          </p:cNvCxnSpPr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8551E7-A228-4AF8-B8EE-BA0E59CC0AEF}"/>
              </a:ext>
            </a:extLst>
          </p:cNvPr>
          <p:cNvCxnSpPr>
            <a:cxnSpLocks/>
          </p:cNvCxnSpPr>
          <p:nvPr/>
        </p:nvCxnSpPr>
        <p:spPr>
          <a:xfrm>
            <a:off x="2296587" y="38584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9" name="図 88" descr="アイコン&#10;&#10;自動的に生成された説明">
            <a:extLst>
              <a:ext uri="{FF2B5EF4-FFF2-40B4-BE49-F238E27FC236}">
                <a16:creationId xmlns:a16="http://schemas.microsoft.com/office/drawing/2014/main" id="{5FC13CD9-A9C5-4CD7-B5F1-14EBC657A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7" y="1272969"/>
            <a:ext cx="640248" cy="640248"/>
          </a:xfrm>
          <a:prstGeom prst="rect">
            <a:avLst/>
          </a:prstGeom>
        </p:spPr>
      </p:pic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7EBD515C-ACB5-4684-A13C-DA2F8257F6CD}"/>
              </a:ext>
            </a:extLst>
          </p:cNvPr>
          <p:cNvSpPr/>
          <p:nvPr/>
        </p:nvSpPr>
        <p:spPr>
          <a:xfrm>
            <a:off x="730614" y="718056"/>
            <a:ext cx="4278951" cy="3904432"/>
          </a:xfrm>
          <a:prstGeom prst="roundRect">
            <a:avLst>
              <a:gd name="adj" fmla="val 76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558E89A-1E5E-42D9-9F2C-B8AB83E2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10" y="771697"/>
            <a:ext cx="476250" cy="476250"/>
          </a:xfrm>
          <a:prstGeom prst="rect">
            <a:avLst/>
          </a:prstGeom>
        </p:spPr>
      </p:pic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19A85583-EDAC-471F-8E44-EA21C29D86EF}"/>
              </a:ext>
            </a:extLst>
          </p:cNvPr>
          <p:cNvSpPr txBox="1"/>
          <p:nvPr/>
        </p:nvSpPr>
        <p:spPr>
          <a:xfrm>
            <a:off x="1369826" y="86286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仮想ネットワーク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C5E28D5D-7D0F-4661-95A7-E169CA6DF383}"/>
              </a:ext>
            </a:extLst>
          </p:cNvPr>
          <p:cNvSpPr txBox="1"/>
          <p:nvPr/>
        </p:nvSpPr>
        <p:spPr>
          <a:xfrm>
            <a:off x="3010341" y="132112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4226FCE1-AA9A-4C4E-BA5B-ED7A1233B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93980" y="2985800"/>
            <a:ext cx="1007273" cy="1007273"/>
          </a:xfrm>
          <a:prstGeom prst="rect">
            <a:avLst/>
          </a:prstGeom>
        </p:spPr>
      </p:pic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7495D4BE-061E-4AA0-A981-3D1956AD0BAA}"/>
              </a:ext>
            </a:extLst>
          </p:cNvPr>
          <p:cNvSpPr txBox="1"/>
          <p:nvPr/>
        </p:nvSpPr>
        <p:spPr>
          <a:xfrm>
            <a:off x="6377540" y="4139563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9312D13E-4F2B-47DD-AC47-75DD9AC85C32}"/>
              </a:ext>
            </a:extLst>
          </p:cNvPr>
          <p:cNvCxnSpPr>
            <a:cxnSpLocks/>
          </p:cNvCxnSpPr>
          <p:nvPr/>
        </p:nvCxnSpPr>
        <p:spPr>
          <a:xfrm>
            <a:off x="3597455" y="3095384"/>
            <a:ext cx="30838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3CEF0C57-41DE-4900-B8D9-091D5E0A4DDF}"/>
              </a:ext>
            </a:extLst>
          </p:cNvPr>
          <p:cNvCxnSpPr>
            <a:cxnSpLocks/>
          </p:cNvCxnSpPr>
          <p:nvPr/>
        </p:nvCxnSpPr>
        <p:spPr>
          <a:xfrm>
            <a:off x="3598386" y="3920961"/>
            <a:ext cx="30838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0" name="図 129">
            <a:extLst>
              <a:ext uri="{FF2B5EF4-FFF2-40B4-BE49-F238E27FC236}">
                <a16:creationId xmlns:a16="http://schemas.microsoft.com/office/drawing/2014/main" id="{C5C320FC-768E-4394-8686-FBF2E69C0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83" y="2773090"/>
            <a:ext cx="462139" cy="586128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71277C4E-0E23-439E-AE07-F2AE4099A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56" y="3655810"/>
            <a:ext cx="462139" cy="58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グラフィックス 206">
            <a:extLst>
              <a:ext uri="{FF2B5EF4-FFF2-40B4-BE49-F238E27FC236}">
                <a16:creationId xmlns:a16="http://schemas.microsoft.com/office/drawing/2014/main" id="{C70D60A0-3203-F141-B254-302AD102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168" y="740642"/>
            <a:ext cx="832457" cy="832457"/>
          </a:xfrm>
          <a:prstGeom prst="rect">
            <a:avLst/>
          </a:prstGeom>
        </p:spPr>
      </p:pic>
      <p:sp>
        <p:nvSpPr>
          <p:cNvPr id="209" name="四角形吹き出し 208">
            <a:extLst>
              <a:ext uri="{FF2B5EF4-FFF2-40B4-BE49-F238E27FC236}">
                <a16:creationId xmlns:a16="http://schemas.microsoft.com/office/drawing/2014/main" id="{7435D1CA-57A0-4A4C-B4CD-0719253A9BB3}"/>
              </a:ext>
            </a:extLst>
          </p:cNvPr>
          <p:cNvSpPr/>
          <p:nvPr/>
        </p:nvSpPr>
        <p:spPr>
          <a:xfrm>
            <a:off x="5660660" y="2123320"/>
            <a:ext cx="2437922" cy="3515476"/>
          </a:xfrm>
          <a:prstGeom prst="wedgeRectCallout">
            <a:avLst>
              <a:gd name="adj1" fmla="val -23661"/>
              <a:gd name="adj2" fmla="val -74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柱 209">
            <a:extLst>
              <a:ext uri="{FF2B5EF4-FFF2-40B4-BE49-F238E27FC236}">
                <a16:creationId xmlns:a16="http://schemas.microsoft.com/office/drawing/2014/main" id="{FF732CD8-59E1-5C40-94BF-F61CFC201C5C}"/>
              </a:ext>
            </a:extLst>
          </p:cNvPr>
          <p:cNvSpPr/>
          <p:nvPr/>
        </p:nvSpPr>
        <p:spPr>
          <a:xfrm>
            <a:off x="5958192" y="2573890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customMetrics</a:t>
            </a:r>
            <a:endParaRPr kumimoji="1" lang="ja-JP" altLang="en-US"/>
          </a:p>
        </p:txBody>
      </p:sp>
      <p:sp>
        <p:nvSpPr>
          <p:cNvPr id="216" name="円柱 215">
            <a:extLst>
              <a:ext uri="{FF2B5EF4-FFF2-40B4-BE49-F238E27FC236}">
                <a16:creationId xmlns:a16="http://schemas.microsoft.com/office/drawing/2014/main" id="{261306F4-5DEC-3842-B8F6-24D1C4AE1087}"/>
              </a:ext>
            </a:extLst>
          </p:cNvPr>
          <p:cNvSpPr/>
          <p:nvPr/>
        </p:nvSpPr>
        <p:spPr>
          <a:xfrm>
            <a:off x="6004972" y="4775174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etc</a:t>
            </a:r>
            <a:endParaRPr kumimoji="1" lang="ja-JP" altLang="en-US"/>
          </a:p>
        </p:txBody>
      </p:sp>
      <p:sp>
        <p:nvSpPr>
          <p:cNvPr id="214" name="円柱 213">
            <a:extLst>
              <a:ext uri="{FF2B5EF4-FFF2-40B4-BE49-F238E27FC236}">
                <a16:creationId xmlns:a16="http://schemas.microsoft.com/office/drawing/2014/main" id="{4DC46A27-5994-4A46-9EE6-62D876E11BBD}"/>
              </a:ext>
            </a:extLst>
          </p:cNvPr>
          <p:cNvSpPr/>
          <p:nvPr/>
        </p:nvSpPr>
        <p:spPr>
          <a:xfrm>
            <a:off x="5978806" y="4124706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trace</a:t>
            </a:r>
            <a:endParaRPr kumimoji="1" lang="ja-JP" altLang="en-US"/>
          </a:p>
        </p:txBody>
      </p:sp>
      <p:sp>
        <p:nvSpPr>
          <p:cNvPr id="212" name="円柱 211">
            <a:extLst>
              <a:ext uri="{FF2B5EF4-FFF2-40B4-BE49-F238E27FC236}">
                <a16:creationId xmlns:a16="http://schemas.microsoft.com/office/drawing/2014/main" id="{E204D3FE-362D-9342-B988-16B6A562BF84}"/>
              </a:ext>
            </a:extLst>
          </p:cNvPr>
          <p:cNvSpPr/>
          <p:nvPr/>
        </p:nvSpPr>
        <p:spPr>
          <a:xfrm>
            <a:off x="5965460" y="3474238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customEvents</a:t>
            </a:r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B04C627-31D0-1342-BE6C-F249DCE83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0" y="740642"/>
            <a:ext cx="640248" cy="64024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D1CDADF-E8F9-0742-9639-B471D9D49F5D}"/>
              </a:ext>
            </a:extLst>
          </p:cNvPr>
          <p:cNvSpPr/>
          <p:nvPr/>
        </p:nvSpPr>
        <p:spPr>
          <a:xfrm>
            <a:off x="1197100" y="19253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6F88B6A-ED97-194E-8CBA-6FF3C294A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2509074"/>
            <a:ext cx="353043" cy="3530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279AE0-1F23-6042-B2A2-7362669E78E1}"/>
              </a:ext>
            </a:extLst>
          </p:cNvPr>
          <p:cNvSpPr txBox="1"/>
          <p:nvPr/>
        </p:nvSpPr>
        <p:spPr>
          <a:xfrm>
            <a:off x="4436533" y="45945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BE8F789D-D409-3A48-A9E1-67EA57EED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930" y="3711222"/>
            <a:ext cx="353043" cy="3530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D04EEFF-936F-FF45-8F91-7EA60B1D5726}"/>
              </a:ext>
            </a:extLst>
          </p:cNvPr>
          <p:cNvSpPr txBox="1"/>
          <p:nvPr/>
        </p:nvSpPr>
        <p:spPr>
          <a:xfrm>
            <a:off x="1208268" y="21222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" name="図 1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10915F95-2F33-D648-B873-5CDCA1D9D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D82B71E-3E14-7845-8560-5C6C00A792F9}"/>
              </a:ext>
            </a:extLst>
          </p:cNvPr>
          <p:cNvSpPr txBox="1"/>
          <p:nvPr/>
        </p:nvSpPr>
        <p:spPr>
          <a:xfrm>
            <a:off x="2464124" y="19418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7D38980-4B75-9740-9049-BF7203BE6B90}"/>
              </a:ext>
            </a:extLst>
          </p:cNvPr>
          <p:cNvSpPr txBox="1"/>
          <p:nvPr/>
        </p:nvSpPr>
        <p:spPr>
          <a:xfrm>
            <a:off x="1340506" y="34457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4" name="図 2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9205F4E-80E3-304D-8D94-85897A0A0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667506"/>
            <a:ext cx="520456" cy="53780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7CF0-D3CA-DF49-8559-889336E22F39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AEFCF293-C64D-5E42-8C85-643FE65BB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4532239"/>
            <a:ext cx="353043" cy="3530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419991B-799A-7F4E-A666-D50D5AED18E6}"/>
              </a:ext>
            </a:extLst>
          </p:cNvPr>
          <p:cNvSpPr txBox="1"/>
          <p:nvPr/>
        </p:nvSpPr>
        <p:spPr>
          <a:xfrm>
            <a:off x="1349060" y="42667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2" name="図 31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A068D12-91A7-FB47-9198-ED1BB5C39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6" y="4488523"/>
            <a:ext cx="520456" cy="537805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8E3EA0E-AC28-1842-8C49-9C511F5B12F4}"/>
              </a:ext>
            </a:extLst>
          </p:cNvPr>
          <p:cNvSpPr txBox="1"/>
          <p:nvPr/>
        </p:nvSpPr>
        <p:spPr>
          <a:xfrm>
            <a:off x="2361341" y="42417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145BAFFB-033F-B540-926E-25863B8563F5}"/>
              </a:ext>
            </a:extLst>
          </p:cNvPr>
          <p:cNvCxnSpPr/>
          <p:nvPr/>
        </p:nvCxnSpPr>
        <p:spPr>
          <a:xfrm>
            <a:off x="209849" y="27042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AC20B800-8D54-A94A-B7D4-E37180D339B2}"/>
              </a:ext>
            </a:extLst>
          </p:cNvPr>
          <p:cNvCxnSpPr/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6287F95D-CACC-034C-93DE-49FFF041B8E8}"/>
              </a:ext>
            </a:extLst>
          </p:cNvPr>
          <p:cNvCxnSpPr/>
          <p:nvPr/>
        </p:nvCxnSpPr>
        <p:spPr>
          <a:xfrm>
            <a:off x="3213602" y="26898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A704F8A5-0521-8F4A-B5DC-48E403E37FC2}"/>
              </a:ext>
            </a:extLst>
          </p:cNvPr>
          <p:cNvCxnSpPr/>
          <p:nvPr/>
        </p:nvCxnSpPr>
        <p:spPr>
          <a:xfrm>
            <a:off x="215492" y="39290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DC8BED2A-3B1E-B747-8D19-D58629485480}"/>
              </a:ext>
            </a:extLst>
          </p:cNvPr>
          <p:cNvCxnSpPr/>
          <p:nvPr/>
        </p:nvCxnSpPr>
        <p:spPr>
          <a:xfrm>
            <a:off x="1991787" y="39182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EB7CF487-0C4D-484B-B31A-ECBC8A2686E5}"/>
              </a:ext>
            </a:extLst>
          </p:cNvPr>
          <p:cNvCxnSpPr/>
          <p:nvPr/>
        </p:nvCxnSpPr>
        <p:spPr>
          <a:xfrm>
            <a:off x="3219245" y="39147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A6C6176F-E16A-7349-A248-EB811B6F0EB3}"/>
              </a:ext>
            </a:extLst>
          </p:cNvPr>
          <p:cNvCxnSpPr/>
          <p:nvPr/>
        </p:nvCxnSpPr>
        <p:spPr>
          <a:xfrm>
            <a:off x="221135" y="47362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1B6F5D8-EB37-EA4C-BB32-89BEC612F9B0}"/>
              </a:ext>
            </a:extLst>
          </p:cNvPr>
          <p:cNvCxnSpPr/>
          <p:nvPr/>
        </p:nvCxnSpPr>
        <p:spPr>
          <a:xfrm>
            <a:off x="1997430" y="47254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408D857-1B08-4440-9158-0DDAA8082917}"/>
              </a:ext>
            </a:extLst>
          </p:cNvPr>
          <p:cNvCxnSpPr/>
          <p:nvPr/>
        </p:nvCxnSpPr>
        <p:spPr>
          <a:xfrm>
            <a:off x="3224888" y="47218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9" name="図 128" descr="アイコン&#10;&#10;自動的に生成された説明">
            <a:extLst>
              <a:ext uri="{FF2B5EF4-FFF2-40B4-BE49-F238E27FC236}">
                <a16:creationId xmlns:a16="http://schemas.microsoft.com/office/drawing/2014/main" id="{E2D2B102-0187-6842-BE83-268BC243C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30" y="893042"/>
            <a:ext cx="640248" cy="640248"/>
          </a:xfrm>
          <a:prstGeom prst="rect">
            <a:avLst/>
          </a:prstGeom>
        </p:spPr>
      </p:pic>
      <p:sp>
        <p:nvSpPr>
          <p:cNvPr id="130" name="四角形吹き出し 129">
            <a:extLst>
              <a:ext uri="{FF2B5EF4-FFF2-40B4-BE49-F238E27FC236}">
                <a16:creationId xmlns:a16="http://schemas.microsoft.com/office/drawing/2014/main" id="{5F4F5488-7986-E744-8C46-57D770244305}"/>
              </a:ext>
            </a:extLst>
          </p:cNvPr>
          <p:cNvSpPr/>
          <p:nvPr/>
        </p:nvSpPr>
        <p:spPr>
          <a:xfrm>
            <a:off x="1349500" y="20777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9B7FD924-8763-AF40-AC38-CB5DF862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2661474"/>
            <a:ext cx="353043" cy="353043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70504A7-6AED-5E42-8BD0-1C08771800D6}"/>
              </a:ext>
            </a:extLst>
          </p:cNvPr>
          <p:cNvSpPr txBox="1"/>
          <p:nvPr/>
        </p:nvSpPr>
        <p:spPr>
          <a:xfrm>
            <a:off x="4588933" y="4746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1D6952A0-6700-D045-AB04-9E1A80A8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8330" y="3863622"/>
            <a:ext cx="353043" cy="353043"/>
          </a:xfrm>
          <a:prstGeom prst="rect">
            <a:avLst/>
          </a:prstGeom>
        </p:spPr>
      </p:pic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723FC41E-2C69-3B41-8E0E-4415A50A72D8}"/>
              </a:ext>
            </a:extLst>
          </p:cNvPr>
          <p:cNvSpPr txBox="1"/>
          <p:nvPr/>
        </p:nvSpPr>
        <p:spPr>
          <a:xfrm>
            <a:off x="1360668" y="22746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6" name="図 13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105963-1BE0-4A4C-86D1-9DED18493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C8F48E5F-2C5E-C74F-939D-0D4329948D89}"/>
              </a:ext>
            </a:extLst>
          </p:cNvPr>
          <p:cNvSpPr txBox="1"/>
          <p:nvPr/>
        </p:nvSpPr>
        <p:spPr>
          <a:xfrm>
            <a:off x="2616524" y="20942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1F5F7088-2DB4-4A43-AD4B-F6869AD6EF73}"/>
              </a:ext>
            </a:extLst>
          </p:cNvPr>
          <p:cNvSpPr txBox="1"/>
          <p:nvPr/>
        </p:nvSpPr>
        <p:spPr>
          <a:xfrm>
            <a:off x="1492906" y="35981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9" name="図 13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628ED3F-3644-5941-A5E7-2CF30356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819906"/>
            <a:ext cx="520456" cy="537805"/>
          </a:xfrm>
          <a:prstGeom prst="rect">
            <a:avLst/>
          </a:prstGeom>
        </p:spPr>
      </p:pic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DFE185CF-83A9-CC40-A389-E55AF6A74A5B}"/>
              </a:ext>
            </a:extLst>
          </p:cNvPr>
          <p:cNvSpPr txBox="1"/>
          <p:nvPr/>
        </p:nvSpPr>
        <p:spPr>
          <a:xfrm>
            <a:off x="2505187" y="35731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7DFC8274-E2C6-F049-9A75-E1863A2F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4684639"/>
            <a:ext cx="353043" cy="353043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A7D6CEA6-61EC-964E-A791-8ED0D4AE92FF}"/>
              </a:ext>
            </a:extLst>
          </p:cNvPr>
          <p:cNvSpPr txBox="1"/>
          <p:nvPr/>
        </p:nvSpPr>
        <p:spPr>
          <a:xfrm>
            <a:off x="1501460" y="44191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3" name="図 14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14F4FA7-A759-DC4E-B1F5-3C09DD526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6" y="4640923"/>
            <a:ext cx="520456" cy="537805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E040010-8F86-6D47-96EC-DA59781B71CF}"/>
              </a:ext>
            </a:extLst>
          </p:cNvPr>
          <p:cNvSpPr txBox="1"/>
          <p:nvPr/>
        </p:nvSpPr>
        <p:spPr>
          <a:xfrm>
            <a:off x="2513741" y="43941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C4F74DAC-E313-B347-AD6E-B3264D94234F}"/>
              </a:ext>
            </a:extLst>
          </p:cNvPr>
          <p:cNvCxnSpPr/>
          <p:nvPr/>
        </p:nvCxnSpPr>
        <p:spPr>
          <a:xfrm>
            <a:off x="362249" y="28566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4C4300C5-4EA3-DB4F-99F2-8E0D5DEF1F0C}"/>
              </a:ext>
            </a:extLst>
          </p:cNvPr>
          <p:cNvCxnSpPr/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60057F0E-2FDF-664E-82A0-B302E38B55FE}"/>
              </a:ext>
            </a:extLst>
          </p:cNvPr>
          <p:cNvCxnSpPr/>
          <p:nvPr/>
        </p:nvCxnSpPr>
        <p:spPr>
          <a:xfrm>
            <a:off x="3366002" y="28422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74BCB001-8AFE-264C-B44E-0371066BF0AD}"/>
              </a:ext>
            </a:extLst>
          </p:cNvPr>
          <p:cNvCxnSpPr/>
          <p:nvPr/>
        </p:nvCxnSpPr>
        <p:spPr>
          <a:xfrm>
            <a:off x="367892" y="40814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AD2E7CA3-48AE-3747-9BBE-8D7EDF4E0BBA}"/>
              </a:ext>
            </a:extLst>
          </p:cNvPr>
          <p:cNvCxnSpPr/>
          <p:nvPr/>
        </p:nvCxnSpPr>
        <p:spPr>
          <a:xfrm>
            <a:off x="2144187" y="40706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5C94C86F-0B1F-C042-A5F9-DAEA8689BCB2}"/>
              </a:ext>
            </a:extLst>
          </p:cNvPr>
          <p:cNvCxnSpPr/>
          <p:nvPr/>
        </p:nvCxnSpPr>
        <p:spPr>
          <a:xfrm>
            <a:off x="3371645" y="40671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32155191-AFB8-2F49-B97A-0E9855179223}"/>
              </a:ext>
            </a:extLst>
          </p:cNvPr>
          <p:cNvCxnSpPr/>
          <p:nvPr/>
        </p:nvCxnSpPr>
        <p:spPr>
          <a:xfrm>
            <a:off x="373535" y="48886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D77F1B2E-A743-9347-99AB-422C5BA5CF24}"/>
              </a:ext>
            </a:extLst>
          </p:cNvPr>
          <p:cNvCxnSpPr/>
          <p:nvPr/>
        </p:nvCxnSpPr>
        <p:spPr>
          <a:xfrm>
            <a:off x="2149830" y="48778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691349B5-F1B7-A548-AE2F-03C99C6ED5BA}"/>
              </a:ext>
            </a:extLst>
          </p:cNvPr>
          <p:cNvCxnSpPr/>
          <p:nvPr/>
        </p:nvCxnSpPr>
        <p:spPr>
          <a:xfrm>
            <a:off x="3377288" y="48742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4" name="図 153" descr="アイコン&#10;&#10;自動的に生成された説明">
            <a:extLst>
              <a:ext uri="{FF2B5EF4-FFF2-40B4-BE49-F238E27FC236}">
                <a16:creationId xmlns:a16="http://schemas.microsoft.com/office/drawing/2014/main" id="{4E3BD175-4ACB-344E-B235-E418E4CF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30" y="1045442"/>
            <a:ext cx="640248" cy="640248"/>
          </a:xfrm>
          <a:prstGeom prst="rect">
            <a:avLst/>
          </a:prstGeom>
        </p:spPr>
      </p:pic>
      <p:sp>
        <p:nvSpPr>
          <p:cNvPr id="155" name="四角形吹き出し 154">
            <a:extLst>
              <a:ext uri="{FF2B5EF4-FFF2-40B4-BE49-F238E27FC236}">
                <a16:creationId xmlns:a16="http://schemas.microsoft.com/office/drawing/2014/main" id="{3F352385-B122-2A43-A18E-74DE6B1C326E}"/>
              </a:ext>
            </a:extLst>
          </p:cNvPr>
          <p:cNvSpPr/>
          <p:nvPr/>
        </p:nvSpPr>
        <p:spPr>
          <a:xfrm>
            <a:off x="1501900" y="22301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60CB9565-A6CF-5E46-BCF1-888F5E11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BE39F88E-BE57-4E43-ACD2-2E0DA77DFE87}"/>
              </a:ext>
            </a:extLst>
          </p:cNvPr>
          <p:cNvSpPr txBox="1"/>
          <p:nvPr/>
        </p:nvSpPr>
        <p:spPr>
          <a:xfrm>
            <a:off x="4741333" y="48993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59" name="グラフィックス 158">
            <a:extLst>
              <a:ext uri="{FF2B5EF4-FFF2-40B4-BE49-F238E27FC236}">
                <a16:creationId xmlns:a16="http://schemas.microsoft.com/office/drawing/2014/main" id="{660433A7-8560-6545-BA6B-04E9CDF0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0730" y="4016022"/>
            <a:ext cx="353043" cy="353043"/>
          </a:xfrm>
          <a:prstGeom prst="rect">
            <a:avLst/>
          </a:prstGeom>
        </p:spPr>
      </p:pic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8C709D9B-A638-4F46-952C-F849CB57AB37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1" name="図 16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4CDEE24-A1D9-B74F-A072-3207C8BB6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403D2CE-52DC-A142-A468-16E123097CD3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DF71C8E2-2D49-D04E-9E45-EF369A8561EE}"/>
              </a:ext>
            </a:extLst>
          </p:cNvPr>
          <p:cNvSpPr txBox="1"/>
          <p:nvPr/>
        </p:nvSpPr>
        <p:spPr>
          <a:xfrm>
            <a:off x="1645306" y="37505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4" name="図 16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61F9D1F4-F4AB-2048-940E-C99BE6EE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972306"/>
            <a:ext cx="520456" cy="537805"/>
          </a:xfrm>
          <a:prstGeom prst="rect">
            <a:avLst/>
          </a:prstGeom>
        </p:spPr>
      </p:pic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42596CD-F43D-1C4C-8A9B-1BE746B6D4DF}"/>
              </a:ext>
            </a:extLst>
          </p:cNvPr>
          <p:cNvSpPr txBox="1"/>
          <p:nvPr/>
        </p:nvSpPr>
        <p:spPr>
          <a:xfrm>
            <a:off x="2657587" y="37255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3386221-2F62-8749-86E6-D68D30FE2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4837039"/>
            <a:ext cx="353043" cy="353043"/>
          </a:xfrm>
          <a:prstGeom prst="rect">
            <a:avLst/>
          </a:prstGeom>
        </p:spPr>
      </p:pic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DD067761-1B89-3445-BB37-66EF5669D8B4}"/>
              </a:ext>
            </a:extLst>
          </p:cNvPr>
          <p:cNvSpPr txBox="1"/>
          <p:nvPr/>
        </p:nvSpPr>
        <p:spPr>
          <a:xfrm>
            <a:off x="1653860" y="45715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8" name="図 16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D595E7C-FF03-D848-BF55-887E47E88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6" y="4793323"/>
            <a:ext cx="520456" cy="537805"/>
          </a:xfrm>
          <a:prstGeom prst="rect">
            <a:avLst/>
          </a:prstGeom>
        </p:spPr>
      </p:pic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3E55BCF-2B07-314E-A6DD-E56BFD0C0E42}"/>
              </a:ext>
            </a:extLst>
          </p:cNvPr>
          <p:cNvSpPr txBox="1"/>
          <p:nvPr/>
        </p:nvSpPr>
        <p:spPr>
          <a:xfrm>
            <a:off x="2666141" y="45465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EF11672-4FC5-C447-9CFF-19A14FA31891}"/>
              </a:ext>
            </a:extLst>
          </p:cNvPr>
          <p:cNvCxnSpPr/>
          <p:nvPr/>
        </p:nvCxnSpPr>
        <p:spPr>
          <a:xfrm>
            <a:off x="514649" y="30090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837C6D8E-418B-CD48-A1DA-BC44B82C64EB}"/>
              </a:ext>
            </a:extLst>
          </p:cNvPr>
          <p:cNvCxnSpPr/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D383F15-3354-3745-8C46-06507E79AD60}"/>
              </a:ext>
            </a:extLst>
          </p:cNvPr>
          <p:cNvCxnSpPr/>
          <p:nvPr/>
        </p:nvCxnSpPr>
        <p:spPr>
          <a:xfrm>
            <a:off x="3518402" y="29946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805A2C4E-5702-994C-B0A4-273E54FAE173}"/>
              </a:ext>
            </a:extLst>
          </p:cNvPr>
          <p:cNvCxnSpPr/>
          <p:nvPr/>
        </p:nvCxnSpPr>
        <p:spPr>
          <a:xfrm>
            <a:off x="520292" y="42338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A06E2B22-B4D7-8340-A709-C434C1BA81B7}"/>
              </a:ext>
            </a:extLst>
          </p:cNvPr>
          <p:cNvCxnSpPr/>
          <p:nvPr/>
        </p:nvCxnSpPr>
        <p:spPr>
          <a:xfrm>
            <a:off x="2296587" y="42230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CAB080DC-8CF5-714E-B2B0-E6DC4165DA6A}"/>
              </a:ext>
            </a:extLst>
          </p:cNvPr>
          <p:cNvCxnSpPr/>
          <p:nvPr/>
        </p:nvCxnSpPr>
        <p:spPr>
          <a:xfrm>
            <a:off x="3524045" y="42195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7FA1BA64-B309-0041-A988-314AAB8403E4}"/>
              </a:ext>
            </a:extLst>
          </p:cNvPr>
          <p:cNvCxnSpPr/>
          <p:nvPr/>
        </p:nvCxnSpPr>
        <p:spPr>
          <a:xfrm>
            <a:off x="525935" y="50410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1A1C43C5-CBD2-D144-B666-084189D5E22D}"/>
              </a:ext>
            </a:extLst>
          </p:cNvPr>
          <p:cNvCxnSpPr/>
          <p:nvPr/>
        </p:nvCxnSpPr>
        <p:spPr>
          <a:xfrm>
            <a:off x="2302230" y="50302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E104617C-6EA1-D549-B190-1E5DE83EC07E}"/>
              </a:ext>
            </a:extLst>
          </p:cNvPr>
          <p:cNvCxnSpPr/>
          <p:nvPr/>
        </p:nvCxnSpPr>
        <p:spPr>
          <a:xfrm>
            <a:off x="3529688" y="50266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9" name="図 178" descr="アイコン&#10;&#10;自動的に生成された説明">
            <a:extLst>
              <a:ext uri="{FF2B5EF4-FFF2-40B4-BE49-F238E27FC236}">
                <a16:creationId xmlns:a16="http://schemas.microsoft.com/office/drawing/2014/main" id="{F0F133F0-FC9A-AD44-9AEB-9F3F8D27D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0" y="1197842"/>
            <a:ext cx="640248" cy="640248"/>
          </a:xfrm>
          <a:prstGeom prst="rect">
            <a:avLst/>
          </a:prstGeom>
        </p:spPr>
      </p:pic>
      <p:sp>
        <p:nvSpPr>
          <p:cNvPr id="180" name="四角形吹き出し 179">
            <a:extLst>
              <a:ext uri="{FF2B5EF4-FFF2-40B4-BE49-F238E27FC236}">
                <a16:creationId xmlns:a16="http://schemas.microsoft.com/office/drawing/2014/main" id="{2B76CE12-C131-884F-8D86-8F97A4522F0E}"/>
              </a:ext>
            </a:extLst>
          </p:cNvPr>
          <p:cNvSpPr/>
          <p:nvPr/>
        </p:nvSpPr>
        <p:spPr>
          <a:xfrm>
            <a:off x="1654300" y="23825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1" name="グラフィックス 180">
            <a:extLst>
              <a:ext uri="{FF2B5EF4-FFF2-40B4-BE49-F238E27FC236}">
                <a16:creationId xmlns:a16="http://schemas.microsoft.com/office/drawing/2014/main" id="{6E9F83B9-24E8-3E4B-B2C6-BA574E75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2966274"/>
            <a:ext cx="353043" cy="353043"/>
          </a:xfrm>
          <a:prstGeom prst="rect">
            <a:avLst/>
          </a:prstGeom>
        </p:spPr>
      </p:pic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4F305894-DD16-3246-B563-2760576ADC97}"/>
              </a:ext>
            </a:extLst>
          </p:cNvPr>
          <p:cNvSpPr txBox="1"/>
          <p:nvPr/>
        </p:nvSpPr>
        <p:spPr>
          <a:xfrm>
            <a:off x="4893733" y="50517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C969C43B-845A-1B43-95BF-51B036EE1B08}"/>
              </a:ext>
            </a:extLst>
          </p:cNvPr>
          <p:cNvSpPr txBox="1"/>
          <p:nvPr/>
        </p:nvSpPr>
        <p:spPr>
          <a:xfrm>
            <a:off x="427767" y="1079850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4" name="グラフィックス 183">
            <a:extLst>
              <a:ext uri="{FF2B5EF4-FFF2-40B4-BE49-F238E27FC236}">
                <a16:creationId xmlns:a16="http://schemas.microsoft.com/office/drawing/2014/main" id="{A6F0AB38-F269-F14F-B08C-AB62DCA81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130" y="4168422"/>
            <a:ext cx="353043" cy="353043"/>
          </a:xfrm>
          <a:prstGeom prst="rect">
            <a:avLst/>
          </a:prstGeom>
        </p:spPr>
      </p:pic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2C3E7690-01D2-3B43-9906-D656C29F27B1}"/>
              </a:ext>
            </a:extLst>
          </p:cNvPr>
          <p:cNvSpPr txBox="1"/>
          <p:nvPr/>
        </p:nvSpPr>
        <p:spPr>
          <a:xfrm>
            <a:off x="1665468" y="25794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6" name="図 18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27DDD3-B62A-5843-B7D3-A67CF7D36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1" y="2922279"/>
            <a:ext cx="520456" cy="537805"/>
          </a:xfrm>
          <a:prstGeom prst="rect">
            <a:avLst/>
          </a:prstGeom>
        </p:spPr>
      </p:pic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78E4960B-D10F-6E44-A6B3-2F7D4D5BBE1F}"/>
              </a:ext>
            </a:extLst>
          </p:cNvPr>
          <p:cNvSpPr txBox="1"/>
          <p:nvPr/>
        </p:nvSpPr>
        <p:spPr>
          <a:xfrm>
            <a:off x="2921324" y="23990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F91FD906-F9AE-014F-846A-CEDC98CDAEC4}"/>
              </a:ext>
            </a:extLst>
          </p:cNvPr>
          <p:cNvSpPr txBox="1"/>
          <p:nvPr/>
        </p:nvSpPr>
        <p:spPr>
          <a:xfrm>
            <a:off x="1797706" y="39029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9" name="図 18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02A33DC-7F69-264F-9C3A-646D3EA3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82" y="4124706"/>
            <a:ext cx="520456" cy="537805"/>
          </a:xfrm>
          <a:prstGeom prst="rect">
            <a:avLst/>
          </a:prstGeom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9E22CDB0-937C-8145-9A8E-95C003A7F213}"/>
              </a:ext>
            </a:extLst>
          </p:cNvPr>
          <p:cNvSpPr txBox="1"/>
          <p:nvPr/>
        </p:nvSpPr>
        <p:spPr>
          <a:xfrm>
            <a:off x="2809987" y="38779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1" name="グラフィックス 190">
            <a:extLst>
              <a:ext uri="{FF2B5EF4-FFF2-40B4-BE49-F238E27FC236}">
                <a16:creationId xmlns:a16="http://schemas.microsoft.com/office/drawing/2014/main" id="{016BBEA3-53DF-0A45-9771-EFE3A4D20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4989439"/>
            <a:ext cx="353043" cy="353043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E3A4BAE4-928D-1B43-9125-2E69203331C6}"/>
              </a:ext>
            </a:extLst>
          </p:cNvPr>
          <p:cNvSpPr txBox="1"/>
          <p:nvPr/>
        </p:nvSpPr>
        <p:spPr>
          <a:xfrm>
            <a:off x="1806260" y="47239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3" name="図 19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DB5B41A-C07F-FE4D-AA67-99D938A92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36" y="4945723"/>
            <a:ext cx="520456" cy="537805"/>
          </a:xfrm>
          <a:prstGeom prst="rect">
            <a:avLst/>
          </a:prstGeom>
        </p:spPr>
      </p:pic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5BEA347-9A59-CA45-AC71-AC3BCBD31285}"/>
              </a:ext>
            </a:extLst>
          </p:cNvPr>
          <p:cNvSpPr txBox="1"/>
          <p:nvPr/>
        </p:nvSpPr>
        <p:spPr>
          <a:xfrm>
            <a:off x="2818541" y="46989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7229245E-AFD4-414F-BA87-2938C5F3084E}"/>
              </a:ext>
            </a:extLst>
          </p:cNvPr>
          <p:cNvCxnSpPr/>
          <p:nvPr/>
        </p:nvCxnSpPr>
        <p:spPr>
          <a:xfrm>
            <a:off x="667049" y="31614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C1B73A92-4894-7243-848C-863DE4BCDF6A}"/>
              </a:ext>
            </a:extLst>
          </p:cNvPr>
          <p:cNvCxnSpPr/>
          <p:nvPr/>
        </p:nvCxnSpPr>
        <p:spPr>
          <a:xfrm>
            <a:off x="2443344" y="31506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AB91407-F897-6048-A322-A181BFB7A5D8}"/>
              </a:ext>
            </a:extLst>
          </p:cNvPr>
          <p:cNvCxnSpPr/>
          <p:nvPr/>
        </p:nvCxnSpPr>
        <p:spPr>
          <a:xfrm>
            <a:off x="3670802" y="31470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4A64D0F4-FBFF-7147-A0AB-FE6EEF2CC4CA}"/>
              </a:ext>
            </a:extLst>
          </p:cNvPr>
          <p:cNvCxnSpPr/>
          <p:nvPr/>
        </p:nvCxnSpPr>
        <p:spPr>
          <a:xfrm>
            <a:off x="672692" y="43862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796DED31-D5FE-604A-B95A-F935FF7DD366}"/>
              </a:ext>
            </a:extLst>
          </p:cNvPr>
          <p:cNvCxnSpPr/>
          <p:nvPr/>
        </p:nvCxnSpPr>
        <p:spPr>
          <a:xfrm>
            <a:off x="2448987" y="43754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41CCD369-A0CB-1142-95D2-D58338D318EE}"/>
              </a:ext>
            </a:extLst>
          </p:cNvPr>
          <p:cNvCxnSpPr/>
          <p:nvPr/>
        </p:nvCxnSpPr>
        <p:spPr>
          <a:xfrm>
            <a:off x="3676445" y="43719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9888A87D-C385-E542-B332-13BB0D704896}"/>
              </a:ext>
            </a:extLst>
          </p:cNvPr>
          <p:cNvCxnSpPr/>
          <p:nvPr/>
        </p:nvCxnSpPr>
        <p:spPr>
          <a:xfrm>
            <a:off x="678335" y="51934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線矢印コネクタ 201">
            <a:extLst>
              <a:ext uri="{FF2B5EF4-FFF2-40B4-BE49-F238E27FC236}">
                <a16:creationId xmlns:a16="http://schemas.microsoft.com/office/drawing/2014/main" id="{47C2A2EF-99B6-C14A-BB30-29C8E5B1D3DD}"/>
              </a:ext>
            </a:extLst>
          </p:cNvPr>
          <p:cNvCxnSpPr/>
          <p:nvPr/>
        </p:nvCxnSpPr>
        <p:spPr>
          <a:xfrm>
            <a:off x="2454630" y="51826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48292765-9BCD-2D48-99CE-605984002E90}"/>
              </a:ext>
            </a:extLst>
          </p:cNvPr>
          <p:cNvCxnSpPr/>
          <p:nvPr/>
        </p:nvCxnSpPr>
        <p:spPr>
          <a:xfrm>
            <a:off x="3682088" y="51790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EE0EC446-37FA-2E48-B4EB-462D64C2E832}"/>
              </a:ext>
            </a:extLst>
          </p:cNvPr>
          <p:cNvSpPr txBox="1"/>
          <p:nvPr/>
        </p:nvSpPr>
        <p:spPr>
          <a:xfrm>
            <a:off x="500637" y="340826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A17C8683-3E0A-9148-8D80-419FD29C9709}"/>
              </a:ext>
            </a:extLst>
          </p:cNvPr>
          <p:cNvSpPr txBox="1"/>
          <p:nvPr/>
        </p:nvSpPr>
        <p:spPr>
          <a:xfrm>
            <a:off x="6619723" y="92464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26253-FE19-0940-B483-93995837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0" y="2313024"/>
            <a:ext cx="2412123" cy="1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94015DD9-01E0-8145-AF8B-0103D9B31739}"/>
              </a:ext>
            </a:extLst>
          </p:cNvPr>
          <p:cNvSpPr txBox="1"/>
          <p:nvPr/>
        </p:nvSpPr>
        <p:spPr>
          <a:xfrm>
            <a:off x="9971820" y="1933204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 Explorer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0AEACE47-BC0F-B04D-B5C8-DA92E2C19E8A}"/>
              </a:ext>
            </a:extLst>
          </p:cNvPr>
          <p:cNvSpPr txBox="1"/>
          <p:nvPr/>
        </p:nvSpPr>
        <p:spPr>
          <a:xfrm>
            <a:off x="9996364" y="534248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 Portal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4" name="左矢印 223">
            <a:extLst>
              <a:ext uri="{FF2B5EF4-FFF2-40B4-BE49-F238E27FC236}">
                <a16:creationId xmlns:a16="http://schemas.microsoft.com/office/drawing/2014/main" id="{D9452173-E083-CB43-92E9-98556D10B770}"/>
              </a:ext>
            </a:extLst>
          </p:cNvPr>
          <p:cNvSpPr/>
          <p:nvPr/>
        </p:nvSpPr>
        <p:spPr>
          <a:xfrm>
            <a:off x="8308622" y="4344943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左矢印 224">
            <a:extLst>
              <a:ext uri="{FF2B5EF4-FFF2-40B4-BE49-F238E27FC236}">
                <a16:creationId xmlns:a16="http://schemas.microsoft.com/office/drawing/2014/main" id="{8207010F-77DD-0B43-9E86-00EDD946B7F9}"/>
              </a:ext>
            </a:extLst>
          </p:cNvPr>
          <p:cNvSpPr/>
          <p:nvPr/>
        </p:nvSpPr>
        <p:spPr>
          <a:xfrm>
            <a:off x="8348969" y="2598504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E53F3C5-2385-BE46-BBD4-5D76D2B50B99}"/>
              </a:ext>
            </a:extLst>
          </p:cNvPr>
          <p:cNvSpPr/>
          <p:nvPr/>
        </p:nvSpPr>
        <p:spPr>
          <a:xfrm>
            <a:off x="710934" y="3820724"/>
            <a:ext cx="3573200" cy="1702819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5549F15A-2694-8649-B8BB-13BCCDA0F8CD}"/>
              </a:ext>
            </a:extLst>
          </p:cNvPr>
          <p:cNvSpPr txBox="1"/>
          <p:nvPr/>
        </p:nvSpPr>
        <p:spPr>
          <a:xfrm>
            <a:off x="4040110" y="21735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ノードの性能情報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（常時収集）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A449C586-7ECA-7145-A271-693639EB29C0}"/>
              </a:ext>
            </a:extLst>
          </p:cNvPr>
          <p:cNvSpPr txBox="1"/>
          <p:nvPr/>
        </p:nvSpPr>
        <p:spPr>
          <a:xfrm>
            <a:off x="4040110" y="5231975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アプリ固有の情報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（実行時のみ収集）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31" name="図 230">
            <a:extLst>
              <a:ext uri="{FF2B5EF4-FFF2-40B4-BE49-F238E27FC236}">
                <a16:creationId xmlns:a16="http://schemas.microsoft.com/office/drawing/2014/main" id="{53D5AD6F-F4F7-9B4D-8FCA-2C94D8153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4038" y="3981043"/>
            <a:ext cx="2412123" cy="13197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871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42651E-98A8-EA40-98B5-5362CB05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4" y="595116"/>
            <a:ext cx="9414450" cy="5667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C270FF-A1B6-2348-B536-CF961ABA715B}"/>
              </a:ext>
            </a:extLst>
          </p:cNvPr>
          <p:cNvSpPr/>
          <p:nvPr/>
        </p:nvSpPr>
        <p:spPr>
          <a:xfrm>
            <a:off x="3537527" y="3544711"/>
            <a:ext cx="1436768" cy="1682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939E8FF6-1EA3-7848-AC4A-F5326076EBD3}"/>
              </a:ext>
            </a:extLst>
          </p:cNvPr>
          <p:cNvSpPr/>
          <p:nvPr/>
        </p:nvSpPr>
        <p:spPr>
          <a:xfrm>
            <a:off x="914400" y="3939822"/>
            <a:ext cx="2709333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</a:t>
            </a:r>
            <a:r>
              <a:rPr lang="ja-JP" altLang="en-US"/>
              <a:t> </a:t>
            </a:r>
            <a:r>
              <a:rPr lang="en-US" altLang="ja-JP" dirty="0"/>
              <a:t>Insights </a:t>
            </a:r>
            <a:br>
              <a:rPr lang="en-US" altLang="ja-JP" dirty="0"/>
            </a:br>
            <a:r>
              <a:rPr lang="ja-JP" altLang="en-US"/>
              <a:t>で追加される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4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845002-B766-F749-9436-FD3F9020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638937"/>
            <a:ext cx="10076033" cy="55801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3748B696-FCEA-454F-A7E4-A7AA8C3F7EA3}"/>
              </a:ext>
            </a:extLst>
          </p:cNvPr>
          <p:cNvSpPr/>
          <p:nvPr/>
        </p:nvSpPr>
        <p:spPr>
          <a:xfrm flipH="1">
            <a:off x="8867303" y="1198395"/>
            <a:ext cx="1682283" cy="8769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KQL</a:t>
            </a:r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380E8D5-EE57-FA45-8A25-83E4C95ACB54}"/>
              </a:ext>
            </a:extLst>
          </p:cNvPr>
          <p:cNvSpPr/>
          <p:nvPr/>
        </p:nvSpPr>
        <p:spPr>
          <a:xfrm>
            <a:off x="533964" y="4583290"/>
            <a:ext cx="2905760" cy="993421"/>
          </a:xfrm>
          <a:prstGeom prst="wedgeRectCallout">
            <a:avLst>
              <a:gd name="adj1" fmla="val -4577"/>
              <a:gd name="adj2" fmla="val -1527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 Insights </a:t>
            </a:r>
            <a:r>
              <a:rPr kumimoji="1" lang="ja-JP" altLang="en-US"/>
              <a:t>のデータは</a:t>
            </a:r>
            <a:r>
              <a:rPr kumimoji="1" lang="en-US" altLang="ja-JP" dirty="0" err="1"/>
              <a:t>customMetrics</a:t>
            </a:r>
            <a:r>
              <a:rPr kumimoji="1" lang="en-US" altLang="ja-JP" dirty="0"/>
              <a:t> </a:t>
            </a:r>
            <a:r>
              <a:rPr kumimoji="1" lang="ja-JP" altLang="en-US"/>
              <a:t>テーブルに格納されている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102149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FADAEF-5DE6-48C6-B312-CCFF8002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84" y="595116"/>
            <a:ext cx="9393231" cy="5667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四角形吹き出し 4">
            <a:extLst>
              <a:ext uri="{FF2B5EF4-FFF2-40B4-BE49-F238E27FC236}">
                <a16:creationId xmlns:a16="http://schemas.microsoft.com/office/drawing/2014/main" id="{181DF66A-1CD8-444E-BF96-65785D80B660}"/>
              </a:ext>
            </a:extLst>
          </p:cNvPr>
          <p:cNvSpPr/>
          <p:nvPr/>
        </p:nvSpPr>
        <p:spPr>
          <a:xfrm>
            <a:off x="-1690667" y="2314482"/>
            <a:ext cx="3515970" cy="616836"/>
          </a:xfrm>
          <a:prstGeom prst="wedgeRectCallout">
            <a:avLst>
              <a:gd name="adj1" fmla="val 44246"/>
              <a:gd name="adj2" fmla="val 910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RequestTelemetry</a:t>
            </a:r>
            <a:r>
              <a:rPr lang="en-US" altLang="ja-JP" dirty="0"/>
              <a:t> </a:t>
            </a:r>
            <a:r>
              <a:rPr lang="ja-JP" altLang="en-US" dirty="0"/>
              <a:t>は </a:t>
            </a:r>
            <a:r>
              <a:rPr lang="en-US" altLang="ja-JP" dirty="0"/>
              <a:t>requests </a:t>
            </a:r>
            <a:r>
              <a:rPr lang="ja-JP" altLang="en-US" dirty="0"/>
              <a:t>テーブルに格納される</a:t>
            </a:r>
            <a:endParaRPr kumimoji="1" lang="ja-JP" altLang="en-US" dirty="0"/>
          </a:p>
        </p:txBody>
      </p:sp>
      <p:sp>
        <p:nvSpPr>
          <p:cNvPr id="8" name="四角形吹き出し 4">
            <a:extLst>
              <a:ext uri="{FF2B5EF4-FFF2-40B4-BE49-F238E27FC236}">
                <a16:creationId xmlns:a16="http://schemas.microsoft.com/office/drawing/2014/main" id="{ED58C381-303B-4BCD-A5FE-18C203ABB051}"/>
              </a:ext>
            </a:extLst>
          </p:cNvPr>
          <p:cNvSpPr/>
          <p:nvPr/>
        </p:nvSpPr>
        <p:spPr>
          <a:xfrm>
            <a:off x="-1903626" y="5075446"/>
            <a:ext cx="3515970" cy="616836"/>
          </a:xfrm>
          <a:prstGeom prst="wedgeRectCallout">
            <a:avLst>
              <a:gd name="adj1" fmla="val 50469"/>
              <a:gd name="adj2" fmla="val -1118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Property</a:t>
            </a:r>
            <a:r>
              <a:rPr kumimoji="1" lang="ja-JP" altLang="en-US" dirty="0"/>
              <a:t> は</a:t>
            </a:r>
            <a:r>
              <a:rPr kumimoji="1" lang="en-US" altLang="ja-JP" dirty="0" err="1"/>
              <a:t>customDimensions</a:t>
            </a:r>
            <a:r>
              <a:rPr kumimoji="1" lang="en-US" altLang="ja-JP" dirty="0"/>
              <a:t> </a:t>
            </a:r>
            <a:r>
              <a:rPr kumimoji="1" lang="ja-JP" altLang="en-US" dirty="0"/>
              <a:t>列から展開する</a:t>
            </a:r>
            <a:endParaRPr kumimoji="1" lang="en-US" altLang="ja-JP" dirty="0"/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7AF9D0BC-330A-48D4-9530-10CDF58E983D}"/>
              </a:ext>
            </a:extLst>
          </p:cNvPr>
          <p:cNvSpPr/>
          <p:nvPr/>
        </p:nvSpPr>
        <p:spPr>
          <a:xfrm>
            <a:off x="5572792" y="3949310"/>
            <a:ext cx="5010687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ほとんど </a:t>
            </a:r>
            <a:r>
              <a:rPr lang="en-US" altLang="ja-JP" dirty="0"/>
              <a:t>150</a:t>
            </a:r>
            <a:r>
              <a:rPr lang="ja-JP" altLang="en-US" dirty="0"/>
              <a:t>秒前後で処理が完了するが、</a:t>
            </a:r>
            <a:r>
              <a:rPr lang="en-US" altLang="ja-JP" dirty="0"/>
              <a:t>1000</a:t>
            </a:r>
            <a:r>
              <a:rPr lang="ja-JP" altLang="en-US" dirty="0"/>
              <a:t>秒を超えるものもちらほら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54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C85DA58-3318-4492-8D40-EEFD2772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766293"/>
            <a:ext cx="10076033" cy="5325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左右 4">
            <a:extLst>
              <a:ext uri="{FF2B5EF4-FFF2-40B4-BE49-F238E27FC236}">
                <a16:creationId xmlns:a16="http://schemas.microsoft.com/office/drawing/2014/main" id="{14AA3695-F349-4FE4-AD8E-A46CD74976FA}"/>
              </a:ext>
            </a:extLst>
          </p:cNvPr>
          <p:cNvSpPr/>
          <p:nvPr/>
        </p:nvSpPr>
        <p:spPr>
          <a:xfrm>
            <a:off x="7626336" y="4145652"/>
            <a:ext cx="3764604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</a:t>
            </a:r>
            <a:r>
              <a:rPr kumimoji="1" lang="ja-JP" altLang="en-US" dirty="0"/>
              <a:t>ノード</a:t>
            </a:r>
            <a:r>
              <a:rPr lang="ja-JP" altLang="en-US" dirty="0"/>
              <a:t>だけ起動回数が多い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8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99319F-5212-46E4-B0C8-84F58566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5" y="595116"/>
            <a:ext cx="7345429" cy="56677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14645A-0D1B-43D3-B116-E4DD258E84A7}"/>
              </a:ext>
            </a:extLst>
          </p:cNvPr>
          <p:cNvSpPr/>
          <p:nvPr/>
        </p:nvSpPr>
        <p:spPr>
          <a:xfrm>
            <a:off x="4530466" y="3186376"/>
            <a:ext cx="1436768" cy="2315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4">
            <a:extLst>
              <a:ext uri="{FF2B5EF4-FFF2-40B4-BE49-F238E27FC236}">
                <a16:creationId xmlns:a16="http://schemas.microsoft.com/office/drawing/2014/main" id="{B5164AE8-8C01-4F95-B7F6-162D4E75D938}"/>
              </a:ext>
            </a:extLst>
          </p:cNvPr>
          <p:cNvSpPr/>
          <p:nvPr/>
        </p:nvSpPr>
        <p:spPr>
          <a:xfrm>
            <a:off x="1419283" y="3760307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Application Insights</a:t>
            </a:r>
            <a:r>
              <a:rPr kumimoji="1" lang="ja-JP" altLang="en-US" dirty="0"/>
              <a:t> から送信されたデータ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00D9A2-344D-4BE6-9935-ABF5C83EA28E}"/>
              </a:ext>
            </a:extLst>
          </p:cNvPr>
          <p:cNvSpPr/>
          <p:nvPr/>
        </p:nvSpPr>
        <p:spPr>
          <a:xfrm>
            <a:off x="4537009" y="5690652"/>
            <a:ext cx="1436768" cy="41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4">
            <a:extLst>
              <a:ext uri="{FF2B5EF4-FFF2-40B4-BE49-F238E27FC236}">
                <a16:creationId xmlns:a16="http://schemas.microsoft.com/office/drawing/2014/main" id="{4B2AE38A-17A7-40E7-98A5-2FF1B8CD6B81}"/>
              </a:ext>
            </a:extLst>
          </p:cNvPr>
          <p:cNvSpPr/>
          <p:nvPr/>
        </p:nvSpPr>
        <p:spPr>
          <a:xfrm flipH="1">
            <a:off x="5880021" y="5351685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Azure Batch </a:t>
            </a:r>
            <a:r>
              <a:rPr kumimoji="1" lang="ja-JP" altLang="en-US" dirty="0"/>
              <a:t>の診断ログ</a:t>
            </a:r>
            <a:br>
              <a:rPr kumimoji="1" lang="en-US" altLang="ja-JP" dirty="0"/>
            </a:br>
            <a:r>
              <a:rPr kumimoji="1" lang="ja-JP" altLang="en-US" dirty="0"/>
              <a:t>とメトリック</a:t>
            </a:r>
          </a:p>
        </p:txBody>
      </p:sp>
    </p:spTree>
    <p:extLst>
      <p:ext uri="{BB962C8B-B14F-4D97-AF65-F5344CB8AC3E}">
        <p14:creationId xmlns:p14="http://schemas.microsoft.com/office/powerpoint/2010/main" val="19851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84D58EB-DE27-4ABB-A0E9-3801FA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9F10F3B8-A091-4C3F-862C-FA7B358C18C7}"/>
              </a:ext>
            </a:extLst>
          </p:cNvPr>
          <p:cNvSpPr/>
          <p:nvPr/>
        </p:nvSpPr>
        <p:spPr>
          <a:xfrm>
            <a:off x="1988577" y="1973955"/>
            <a:ext cx="7816918" cy="64092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タスクが開始</a:t>
            </a:r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42D979C7-976B-4D29-842D-18651A9183F9}"/>
              </a:ext>
            </a:extLst>
          </p:cNvPr>
          <p:cNvSpPr/>
          <p:nvPr/>
        </p:nvSpPr>
        <p:spPr>
          <a:xfrm>
            <a:off x="3102830" y="2485381"/>
            <a:ext cx="7816918" cy="6409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lang="en-US" altLang="ja-JP" dirty="0"/>
              <a:t>1000</a:t>
            </a:r>
            <a:r>
              <a:rPr lang="ja-JP" altLang="en-US" dirty="0"/>
              <a:t>タスクが終了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84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0E92A3-215A-4D32-8218-5999F73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83" y="634085"/>
            <a:ext cx="8825632" cy="558983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7F8FA02-DBDA-4041-99CA-80E418CF8C98}"/>
              </a:ext>
            </a:extLst>
          </p:cNvPr>
          <p:cNvSpPr/>
          <p:nvPr/>
        </p:nvSpPr>
        <p:spPr>
          <a:xfrm>
            <a:off x="2933935" y="2967593"/>
            <a:ext cx="2266366" cy="605860"/>
          </a:xfrm>
          <a:prstGeom prst="wedgeRectCallout">
            <a:avLst>
              <a:gd name="adj1" fmla="val 61410"/>
              <a:gd name="adj2" fmla="val 12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スケールアウト</a:t>
            </a:r>
            <a:endParaRPr kumimoji="1" lang="ja-JP" altLang="en-US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4B52045-6E51-4C5B-8DBC-8BE001BC89C9}"/>
              </a:ext>
            </a:extLst>
          </p:cNvPr>
          <p:cNvSpPr/>
          <p:nvPr/>
        </p:nvSpPr>
        <p:spPr>
          <a:xfrm>
            <a:off x="8309185" y="1711930"/>
            <a:ext cx="2266366" cy="605860"/>
          </a:xfrm>
          <a:prstGeom prst="wedgeRectCallout">
            <a:avLst>
              <a:gd name="adj1" fmla="val -60620"/>
              <a:gd name="adj2" fmla="val 1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タスク処理中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7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UD Digi Kyokasho NK-R" panose="02020400000000000000" pitchFamily="18" charset="-128"/>
            <a:ea typeface="UD Digi Kyokasho NK-R" panose="02020400000000000000" pitchFamily="18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ワイド画面</PresentationFormat>
  <Paragraphs>88</Paragraphs>
  <Slides>10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UD Digi Kyokasho NK-R</vt:lpstr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2020-09-18T09:20:40Z</dcterms:created>
  <dcterms:modified xsi:type="dcterms:W3CDTF">2020-11-05T14:50:11Z</dcterms:modified>
</cp:coreProperties>
</file>